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721" r:id="rId3"/>
  </p:sldMasterIdLst>
  <p:notesMasterIdLst>
    <p:notesMasterId r:id="rId22"/>
  </p:notesMasterIdLst>
  <p:sldIdLst>
    <p:sldId id="2513" r:id="rId4"/>
    <p:sldId id="2536" r:id="rId5"/>
    <p:sldId id="350" r:id="rId6"/>
    <p:sldId id="406" r:id="rId7"/>
    <p:sldId id="436" r:id="rId8"/>
    <p:sldId id="420" r:id="rId9"/>
    <p:sldId id="421" r:id="rId10"/>
    <p:sldId id="437" r:id="rId11"/>
    <p:sldId id="433" r:id="rId12"/>
    <p:sldId id="435" r:id="rId13"/>
    <p:sldId id="438" r:id="rId14"/>
    <p:sldId id="434" r:id="rId15"/>
    <p:sldId id="426" r:id="rId16"/>
    <p:sldId id="432" r:id="rId17"/>
    <p:sldId id="425" r:id="rId18"/>
    <p:sldId id="430" r:id="rId19"/>
    <p:sldId id="423" r:id="rId20"/>
    <p:sldId id="42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45A699-8776-4490-A7D0-75D0A8798874}" v="144" dt="2026-08-07T19:56:49.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86405" autoAdjust="0"/>
  </p:normalViewPr>
  <p:slideViewPr>
    <p:cSldViewPr snapToGrid="0">
      <p:cViewPr varScale="1">
        <p:scale>
          <a:sx n="71" d="100"/>
          <a:sy n="71" d="100"/>
        </p:scale>
        <p:origin x="235" y="58"/>
      </p:cViewPr>
      <p:guideLst/>
    </p:cSldViewPr>
  </p:slideViewPr>
  <p:outlineViewPr>
    <p:cViewPr>
      <p:scale>
        <a:sx n="33" d="100"/>
        <a:sy n="33" d="100"/>
      </p:scale>
      <p:origin x="0" y="-16406"/>
    </p:cViewPr>
  </p:outlineViewPr>
  <p:notesTextViewPr>
    <p:cViewPr>
      <p:scale>
        <a:sx n="1" d="1"/>
        <a:sy n="1" d="1"/>
      </p:scale>
      <p:origin x="0" y="0"/>
    </p:cViewPr>
  </p:notesTextViewPr>
  <p:sorterViewPr>
    <p:cViewPr>
      <p:scale>
        <a:sx n="180" d="100"/>
        <a:sy n="180" d="100"/>
      </p:scale>
      <p:origin x="0" y="-6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ce B Ward" userId="+QoPxdQrhgLZhMCiVe5p2DNEahz8euAvUoZJUy++uy0=" providerId="None" clId="Web-{F045A699-8776-4490-A7D0-75D0A8798874}"/>
    <pc:docChg chg="modSld">
      <pc:chgData name="Janice B Ward" userId="+QoPxdQrhgLZhMCiVe5p2DNEahz8euAvUoZJUy++uy0=" providerId="None" clId="Web-{F045A699-8776-4490-A7D0-75D0A8798874}" dt="2026-08-07T19:56:49.421" v="138"/>
      <pc:docMkLst>
        <pc:docMk/>
      </pc:docMkLst>
      <pc:sldChg chg="modSp">
        <pc:chgData name="Janice B Ward" userId="+QoPxdQrhgLZhMCiVe5p2DNEahz8euAvUoZJUy++uy0=" providerId="None" clId="Web-{F045A699-8776-4490-A7D0-75D0A8798874}" dt="2026-08-07T19:38:21.397" v="16" actId="20577"/>
        <pc:sldMkLst>
          <pc:docMk/>
          <pc:sldMk cId="3577956131" sldId="350"/>
        </pc:sldMkLst>
        <pc:spChg chg="mod">
          <ac:chgData name="Janice B Ward" userId="+QoPxdQrhgLZhMCiVe5p2DNEahz8euAvUoZJUy++uy0=" providerId="None" clId="Web-{F045A699-8776-4490-A7D0-75D0A8798874}" dt="2026-08-07T19:38:21.397" v="16" actId="20577"/>
          <ac:spMkLst>
            <pc:docMk/>
            <pc:sldMk cId="3577956131" sldId="350"/>
            <ac:spMk id="8" creationId="{13FC48DB-3977-2A48-A5B0-2642AC579E3F}"/>
          </ac:spMkLst>
        </pc:spChg>
      </pc:sldChg>
      <pc:sldChg chg="modSp">
        <pc:chgData name="Janice B Ward" userId="+QoPxdQrhgLZhMCiVe5p2DNEahz8euAvUoZJUy++uy0=" providerId="None" clId="Web-{F045A699-8776-4490-A7D0-75D0A8798874}" dt="2026-08-07T19:40:28.246" v="78" actId="1076"/>
        <pc:sldMkLst>
          <pc:docMk/>
          <pc:sldMk cId="3366548558" sldId="406"/>
        </pc:sldMkLst>
        <pc:spChg chg="mod">
          <ac:chgData name="Janice B Ward" userId="+QoPxdQrhgLZhMCiVe5p2DNEahz8euAvUoZJUy++uy0=" providerId="None" clId="Web-{F045A699-8776-4490-A7D0-75D0A8798874}" dt="2026-08-07T19:39:17.320" v="42" actId="1076"/>
          <ac:spMkLst>
            <pc:docMk/>
            <pc:sldMk cId="3366548558" sldId="406"/>
            <ac:spMk id="2" creationId="{C6B2394D-D046-4F45-8A61-AA2D063ABFFF}"/>
          </ac:spMkLst>
        </pc:spChg>
        <pc:spChg chg="mod">
          <ac:chgData name="Janice B Ward" userId="+QoPxdQrhgLZhMCiVe5p2DNEahz8euAvUoZJUy++uy0=" providerId="None" clId="Web-{F045A699-8776-4490-A7D0-75D0A8798874}" dt="2026-08-07T19:40:25.808" v="77" actId="1076"/>
          <ac:spMkLst>
            <pc:docMk/>
            <pc:sldMk cId="3366548558" sldId="406"/>
            <ac:spMk id="3" creationId="{51F7DF5E-B63A-CF7A-7FB1-9EE5210FE6CF}"/>
          </ac:spMkLst>
        </pc:spChg>
        <pc:spChg chg="mod">
          <ac:chgData name="Janice B Ward" userId="+QoPxdQrhgLZhMCiVe5p2DNEahz8euAvUoZJUy++uy0=" providerId="None" clId="Web-{F045A699-8776-4490-A7D0-75D0A8798874}" dt="2026-08-07T19:40:28.246" v="78" actId="1076"/>
          <ac:spMkLst>
            <pc:docMk/>
            <pc:sldMk cId="3366548558" sldId="406"/>
            <ac:spMk id="6" creationId="{0E0999C0-610E-B474-A390-D8BD0412BB09}"/>
          </ac:spMkLst>
        </pc:spChg>
        <pc:spChg chg="mod">
          <ac:chgData name="Janice B Ward" userId="+QoPxdQrhgLZhMCiVe5p2DNEahz8euAvUoZJUy++uy0=" providerId="None" clId="Web-{F045A699-8776-4490-A7D0-75D0A8798874}" dt="2026-08-07T19:40:16.901" v="75" actId="20577"/>
          <ac:spMkLst>
            <pc:docMk/>
            <pc:sldMk cId="3366548558" sldId="406"/>
            <ac:spMk id="8" creationId="{13FC48DB-3977-2A48-A5B0-2642AC579E3F}"/>
          </ac:spMkLst>
        </pc:spChg>
        <pc:picChg chg="mod">
          <ac:chgData name="Janice B Ward" userId="+QoPxdQrhgLZhMCiVe5p2DNEahz8euAvUoZJUy++uy0=" providerId="None" clId="Web-{F045A699-8776-4490-A7D0-75D0A8798874}" dt="2026-08-07T19:40:23.292" v="76" actId="1076"/>
          <ac:picMkLst>
            <pc:docMk/>
            <pc:sldMk cId="3366548558" sldId="406"/>
            <ac:picMk id="4" creationId="{CC404372-C5CF-4756-9834-EA34FD166EE3}"/>
          </ac:picMkLst>
        </pc:picChg>
      </pc:sldChg>
      <pc:sldChg chg="modSp">
        <pc:chgData name="Janice B Ward" userId="+QoPxdQrhgLZhMCiVe5p2DNEahz8euAvUoZJUy++uy0=" providerId="None" clId="Web-{F045A699-8776-4490-A7D0-75D0A8798874}" dt="2026-08-07T19:56:49.421" v="138"/>
        <pc:sldMkLst>
          <pc:docMk/>
          <pc:sldMk cId="2856960849" sldId="423"/>
        </pc:sldMkLst>
        <pc:spChg chg="mod">
          <ac:chgData name="Janice B Ward" userId="+QoPxdQrhgLZhMCiVe5p2DNEahz8euAvUoZJUy++uy0=" providerId="None" clId="Web-{F045A699-8776-4490-A7D0-75D0A8798874}" dt="2026-08-07T19:56:49.421" v="138"/>
          <ac:spMkLst>
            <pc:docMk/>
            <pc:sldMk cId="2856960849" sldId="423"/>
            <ac:spMk id="11" creationId="{79FB17AE-EA21-7CB8-626E-18CC78F096C8}"/>
          </ac:spMkLst>
        </pc:spChg>
      </pc:sldChg>
      <pc:sldChg chg="modSp">
        <pc:chgData name="Janice B Ward" userId="+QoPxdQrhgLZhMCiVe5p2DNEahz8euAvUoZJUy++uy0=" providerId="None" clId="Web-{F045A699-8776-4490-A7D0-75D0A8798874}" dt="2026-08-07T19:45:57.696" v="103" actId="20577"/>
        <pc:sldMkLst>
          <pc:docMk/>
          <pc:sldMk cId="3170684889" sldId="426"/>
        </pc:sldMkLst>
        <pc:spChg chg="mod">
          <ac:chgData name="Janice B Ward" userId="+QoPxdQrhgLZhMCiVe5p2DNEahz8euAvUoZJUy++uy0=" providerId="None" clId="Web-{F045A699-8776-4490-A7D0-75D0A8798874}" dt="2026-08-07T19:45:37.586" v="101" actId="1076"/>
          <ac:spMkLst>
            <pc:docMk/>
            <pc:sldMk cId="3170684889" sldId="426"/>
            <ac:spMk id="2" creationId="{C6B2394D-D046-4F45-8A61-AA2D063ABFFF}"/>
          </ac:spMkLst>
        </pc:spChg>
        <pc:spChg chg="mod">
          <ac:chgData name="Janice B Ward" userId="+QoPxdQrhgLZhMCiVe5p2DNEahz8euAvUoZJUy++uy0=" providerId="None" clId="Web-{F045A699-8776-4490-A7D0-75D0A8798874}" dt="2026-08-07T19:45:57.696" v="103" actId="20577"/>
          <ac:spMkLst>
            <pc:docMk/>
            <pc:sldMk cId="3170684889" sldId="426"/>
            <ac:spMk id="8" creationId="{13FC48DB-3977-2A48-A5B0-2642AC579E3F}"/>
          </ac:spMkLst>
        </pc:spChg>
      </pc:sldChg>
      <pc:sldChg chg="modSp">
        <pc:chgData name="Janice B Ward" userId="+QoPxdQrhgLZhMCiVe5p2DNEahz8euAvUoZJUy++uy0=" providerId="None" clId="Web-{F045A699-8776-4490-A7D0-75D0A8798874}" dt="2026-08-07T19:49:19.810" v="108" actId="14100"/>
        <pc:sldMkLst>
          <pc:docMk/>
          <pc:sldMk cId="4286748648" sldId="427"/>
        </pc:sldMkLst>
        <pc:spChg chg="mod">
          <ac:chgData name="Janice B Ward" userId="+QoPxdQrhgLZhMCiVe5p2DNEahz8euAvUoZJUy++uy0=" providerId="None" clId="Web-{F045A699-8776-4490-A7D0-75D0A8798874}" dt="2026-08-07T19:49:19.810" v="108" actId="14100"/>
          <ac:spMkLst>
            <pc:docMk/>
            <pc:sldMk cId="4286748648" sldId="427"/>
            <ac:spMk id="2" creationId="{A92B8C4F-FF41-404B-B42B-88140BDE2E67}"/>
          </ac:spMkLst>
        </pc:spChg>
      </pc:sldChg>
      <pc:sldChg chg="modSp">
        <pc:chgData name="Janice B Ward" userId="+QoPxdQrhgLZhMCiVe5p2DNEahz8euAvUoZJUy++uy0=" providerId="None" clId="Web-{F045A699-8776-4490-A7D0-75D0A8798874}" dt="2026-08-07T19:53:45.040" v="113" actId="20577"/>
        <pc:sldMkLst>
          <pc:docMk/>
          <pc:sldMk cId="2419041442" sldId="430"/>
        </pc:sldMkLst>
        <pc:spChg chg="mod">
          <ac:chgData name="Janice B Ward" userId="+QoPxdQrhgLZhMCiVe5p2DNEahz8euAvUoZJUy++uy0=" providerId="None" clId="Web-{F045A699-8776-4490-A7D0-75D0A8798874}" dt="2026-08-07T19:53:45.040" v="113" actId="20577"/>
          <ac:spMkLst>
            <pc:docMk/>
            <pc:sldMk cId="2419041442" sldId="430"/>
            <ac:spMk id="8" creationId="{13FC48DB-3977-2A48-A5B0-2642AC579E3F}"/>
          </ac:spMkLst>
        </pc:spChg>
      </pc:sldChg>
      <pc:sldChg chg="modSp">
        <pc:chgData name="Janice B Ward" userId="+QoPxdQrhgLZhMCiVe5p2DNEahz8euAvUoZJUy++uy0=" providerId="None" clId="Web-{F045A699-8776-4490-A7D0-75D0A8798874}" dt="2026-08-07T19:42:15.345" v="83" actId="20577"/>
        <pc:sldMkLst>
          <pc:docMk/>
          <pc:sldMk cId="396157407" sldId="433"/>
        </pc:sldMkLst>
        <pc:spChg chg="mod">
          <ac:chgData name="Janice B Ward" userId="+QoPxdQrhgLZhMCiVe5p2DNEahz8euAvUoZJUy++uy0=" providerId="None" clId="Web-{F045A699-8776-4490-A7D0-75D0A8798874}" dt="2026-08-07T19:42:08.626" v="82" actId="20577"/>
          <ac:spMkLst>
            <pc:docMk/>
            <pc:sldMk cId="396157407" sldId="433"/>
            <ac:spMk id="13" creationId="{526B2792-7CFD-DE13-0422-BBCA48939283}"/>
          </ac:spMkLst>
        </pc:spChg>
        <pc:spChg chg="mod">
          <ac:chgData name="Janice B Ward" userId="+QoPxdQrhgLZhMCiVe5p2DNEahz8euAvUoZJUy++uy0=" providerId="None" clId="Web-{F045A699-8776-4490-A7D0-75D0A8798874}" dt="2026-08-07T19:42:15.345" v="83" actId="20577"/>
          <ac:spMkLst>
            <pc:docMk/>
            <pc:sldMk cId="396157407" sldId="433"/>
            <ac:spMk id="18" creationId="{992E6BA1-7FF5-96C3-5943-CE012BAAB536}"/>
          </ac:spMkLst>
        </pc:spChg>
      </pc:sldChg>
      <pc:sldChg chg="modSp">
        <pc:chgData name="Janice B Ward" userId="+QoPxdQrhgLZhMCiVe5p2DNEahz8euAvUoZJUy++uy0=" providerId="None" clId="Web-{F045A699-8776-4490-A7D0-75D0A8798874}" dt="2026-08-07T19:42:45.470" v="86" actId="1076"/>
        <pc:sldMkLst>
          <pc:docMk/>
          <pc:sldMk cId="3317648205" sldId="435"/>
        </pc:sldMkLst>
        <pc:spChg chg="mod">
          <ac:chgData name="Janice B Ward" userId="+QoPxdQrhgLZhMCiVe5p2DNEahz8euAvUoZJUy++uy0=" providerId="None" clId="Web-{F045A699-8776-4490-A7D0-75D0A8798874}" dt="2026-08-07T19:42:37.642" v="85" actId="20577"/>
          <ac:spMkLst>
            <pc:docMk/>
            <pc:sldMk cId="3317648205" sldId="435"/>
            <ac:spMk id="14" creationId="{E03D61A8-86E3-0FC1-0380-4A3DC4AE73B3}"/>
          </ac:spMkLst>
        </pc:spChg>
        <pc:picChg chg="mod">
          <ac:chgData name="Janice B Ward" userId="+QoPxdQrhgLZhMCiVe5p2DNEahz8euAvUoZJUy++uy0=" providerId="None" clId="Web-{F045A699-8776-4490-A7D0-75D0A8798874}" dt="2026-08-07T19:42:45.470" v="86" actId="1076"/>
          <ac:picMkLst>
            <pc:docMk/>
            <pc:sldMk cId="3317648205" sldId="435"/>
            <ac:picMk id="13" creationId="{7B55FBD5-ADB2-93A8-138B-13DA95B6F096}"/>
          </ac:picMkLst>
        </pc:picChg>
      </pc:sldChg>
      <pc:sldChg chg="modSp">
        <pc:chgData name="Janice B Ward" userId="+QoPxdQrhgLZhMCiVe5p2DNEahz8euAvUoZJUy++uy0=" providerId="None" clId="Web-{F045A699-8776-4490-A7D0-75D0A8798874}" dt="2026-08-07T19:41:57.953" v="80" actId="14100"/>
        <pc:sldMkLst>
          <pc:docMk/>
          <pc:sldMk cId="581799180" sldId="437"/>
        </pc:sldMkLst>
        <pc:spChg chg="mod">
          <ac:chgData name="Janice B Ward" userId="+QoPxdQrhgLZhMCiVe5p2DNEahz8euAvUoZJUy++uy0=" providerId="None" clId="Web-{F045A699-8776-4490-A7D0-75D0A8798874}" dt="2026-08-07T19:41:54.984" v="79" actId="14100"/>
          <ac:spMkLst>
            <pc:docMk/>
            <pc:sldMk cId="581799180" sldId="437"/>
            <ac:spMk id="6" creationId="{C2591783-F92A-0E21-7148-000EDF7DE934}"/>
          </ac:spMkLst>
        </pc:spChg>
        <pc:spChg chg="mod">
          <ac:chgData name="Janice B Ward" userId="+QoPxdQrhgLZhMCiVe5p2DNEahz8euAvUoZJUy++uy0=" providerId="None" clId="Web-{F045A699-8776-4490-A7D0-75D0A8798874}" dt="2026-08-07T19:41:57.953" v="80" actId="14100"/>
          <ac:spMkLst>
            <pc:docMk/>
            <pc:sldMk cId="581799180" sldId="437"/>
            <ac:spMk id="7" creationId="{5E0D34DE-79B1-5F8C-5A42-0DDDF89241F0}"/>
          </ac:spMkLst>
        </pc:spChg>
      </pc:sldChg>
      <pc:sldChg chg="modSp">
        <pc:chgData name="Janice B Ward" userId="+QoPxdQrhgLZhMCiVe5p2DNEahz8euAvUoZJUy++uy0=" providerId="None" clId="Web-{F045A699-8776-4490-A7D0-75D0A8798874}" dt="2026-08-07T19:42:58.986" v="89" actId="20577"/>
        <pc:sldMkLst>
          <pc:docMk/>
          <pc:sldMk cId="1995759943" sldId="438"/>
        </pc:sldMkLst>
        <pc:spChg chg="mod">
          <ac:chgData name="Janice B Ward" userId="+QoPxdQrhgLZhMCiVe5p2DNEahz8euAvUoZJUy++uy0=" providerId="None" clId="Web-{F045A699-8776-4490-A7D0-75D0A8798874}" dt="2026-08-07T19:42:58.986" v="89" actId="20577"/>
          <ac:spMkLst>
            <pc:docMk/>
            <pc:sldMk cId="1995759943" sldId="438"/>
            <ac:spMk id="7" creationId="{650D95FC-B19E-B9FD-C9AE-28CFFADD11B8}"/>
          </ac:spMkLst>
        </pc:spChg>
        <pc:spChg chg="mod">
          <ac:chgData name="Janice B Ward" userId="+QoPxdQrhgLZhMCiVe5p2DNEahz8euAvUoZJUy++uy0=" providerId="None" clId="Web-{F045A699-8776-4490-A7D0-75D0A8798874}" dt="2026-08-07T19:42:54.095" v="88" actId="20577"/>
          <ac:spMkLst>
            <pc:docMk/>
            <pc:sldMk cId="1995759943" sldId="438"/>
            <ac:spMk id="11" creationId="{B5129382-A5DB-89DA-3CF4-9EF6B13309A1}"/>
          </ac:spMkLst>
        </pc:spChg>
      </pc:sldChg>
      <pc:sldChg chg="delSp modSp">
        <pc:chgData name="Janice B Ward" userId="+QoPxdQrhgLZhMCiVe5p2DNEahz8euAvUoZJUy++uy0=" providerId="None" clId="Web-{F045A699-8776-4490-A7D0-75D0A8798874}" dt="2026-08-07T19:37:18.410" v="6" actId="20577"/>
        <pc:sldMkLst>
          <pc:docMk/>
          <pc:sldMk cId="3505844604" sldId="2513"/>
        </pc:sldMkLst>
        <pc:spChg chg="mod">
          <ac:chgData name="Janice B Ward" userId="+QoPxdQrhgLZhMCiVe5p2DNEahz8euAvUoZJUy++uy0=" providerId="None" clId="Web-{F045A699-8776-4490-A7D0-75D0A8798874}" dt="2026-08-07T19:37:18.410" v="6" actId="20577"/>
          <ac:spMkLst>
            <pc:docMk/>
            <pc:sldMk cId="3505844604" sldId="2513"/>
            <ac:spMk id="5" creationId="{DFA1DF42-4960-3486-3044-748E9FE71FB5}"/>
          </ac:spMkLst>
        </pc:spChg>
        <pc:spChg chg="del">
          <ac:chgData name="Janice B Ward" userId="+QoPxdQrhgLZhMCiVe5p2DNEahz8euAvUoZJUy++uy0=" providerId="None" clId="Web-{F045A699-8776-4490-A7D0-75D0A8798874}" dt="2026-08-07T19:37:07.504" v="0"/>
          <ac:spMkLst>
            <pc:docMk/>
            <pc:sldMk cId="3505844604" sldId="2513"/>
            <ac:spMk id="6" creationId="{9AB83BCF-F92E-25E5-2B1B-C495A6A7691F}"/>
          </ac:spMkLst>
        </pc:spChg>
      </pc:sldChg>
    </pc:docChg>
  </pc:docChgLst>
  <pc:docChgLst>
    <pc:chgData name="Maha Shakil Sadruddin" userId="51446212646_tp_box_2" providerId="OAuth2" clId="{146FDA9F-99A9-4A1C-B34F-6A3AB3575208}"/>
    <pc:docChg chg="undo custSel modSld">
      <pc:chgData name="Maha Shakil Sadruddin" userId="51446212646_tp_box_2" providerId="OAuth2" clId="{146FDA9F-99A9-4A1C-B34F-6A3AB3575208}" dt="2026-07-20T16:51:14.089" v="1178" actId="20577"/>
      <pc:docMkLst>
        <pc:docMk/>
      </pc:docMkLst>
      <pc:sldChg chg="modSp mod">
        <pc:chgData name="Maha Shakil Sadruddin" userId="51446212646_tp_box_2" providerId="OAuth2" clId="{146FDA9F-99A9-4A1C-B34F-6A3AB3575208}" dt="2026-07-15T20:00:30.633" v="544" actId="12"/>
        <pc:sldMkLst>
          <pc:docMk/>
          <pc:sldMk cId="3577956131" sldId="350"/>
        </pc:sldMkLst>
        <pc:spChg chg="mod ord">
          <ac:chgData name="Maha Shakil Sadruddin" userId="51446212646_tp_box_2" providerId="OAuth2" clId="{146FDA9F-99A9-4A1C-B34F-6A3AB3575208}" dt="2026-07-15T20:00:02.165" v="542" actId="14100"/>
          <ac:spMkLst>
            <pc:docMk/>
            <pc:sldMk cId="3577956131" sldId="350"/>
            <ac:spMk id="2" creationId="{C6B2394D-D046-4F45-8A61-AA2D063ABFFF}"/>
          </ac:spMkLst>
        </pc:spChg>
        <pc:spChg chg="mod ord">
          <ac:chgData name="Maha Shakil Sadruddin" userId="51446212646_tp_box_2" providerId="OAuth2" clId="{146FDA9F-99A9-4A1C-B34F-6A3AB3575208}" dt="2026-07-15T17:09:10.094" v="484" actId="13244"/>
          <ac:spMkLst>
            <pc:docMk/>
            <pc:sldMk cId="3577956131" sldId="350"/>
            <ac:spMk id="5" creationId="{00000000-0000-0000-0000-000000000000}"/>
          </ac:spMkLst>
        </pc:spChg>
        <pc:spChg chg="mod">
          <ac:chgData name="Maha Shakil Sadruddin" userId="51446212646_tp_box_2" providerId="OAuth2" clId="{146FDA9F-99A9-4A1C-B34F-6A3AB3575208}" dt="2026-07-15T20:00:30.633" v="544" actId="12"/>
          <ac:spMkLst>
            <pc:docMk/>
            <pc:sldMk cId="3577956131" sldId="350"/>
            <ac:spMk id="8" creationId="{13FC48DB-3977-2A48-A5B0-2642AC579E3F}"/>
          </ac:spMkLst>
        </pc:spChg>
        <pc:picChg chg="mod">
          <ac:chgData name="Maha Shakil Sadruddin" userId="51446212646_tp_box_2" providerId="OAuth2" clId="{146FDA9F-99A9-4A1C-B34F-6A3AB3575208}" dt="2026-07-15T16:39:40.701" v="69" actId="962"/>
          <ac:picMkLst>
            <pc:docMk/>
            <pc:sldMk cId="3577956131" sldId="350"/>
            <ac:picMk id="13" creationId="{BDFDECD2-94CF-DE42-9741-63C8FEE00F06}"/>
          </ac:picMkLst>
        </pc:picChg>
      </pc:sldChg>
      <pc:sldChg chg="addSp modSp mod">
        <pc:chgData name="Maha Shakil Sadruddin" userId="51446212646_tp_box_2" providerId="OAuth2" clId="{146FDA9F-99A9-4A1C-B34F-6A3AB3575208}" dt="2026-07-15T20:03:26.824" v="575" actId="20577"/>
        <pc:sldMkLst>
          <pc:docMk/>
          <pc:sldMk cId="3366548558" sldId="406"/>
        </pc:sldMkLst>
        <pc:spChg chg="ord">
          <ac:chgData name="Maha Shakil Sadruddin" userId="51446212646_tp_box_2" providerId="OAuth2" clId="{146FDA9F-99A9-4A1C-B34F-6A3AB3575208}" dt="2026-07-15T16:58:14.002" v="337" actId="13244"/>
          <ac:spMkLst>
            <pc:docMk/>
            <pc:sldMk cId="3366548558" sldId="406"/>
            <ac:spMk id="2" creationId="{C6B2394D-D046-4F45-8A61-AA2D063ABFFF}"/>
          </ac:spMkLst>
        </pc:spChg>
        <pc:spChg chg="add mod">
          <ac:chgData name="Maha Shakil Sadruddin" userId="51446212646_tp_box_2" providerId="OAuth2" clId="{146FDA9F-99A9-4A1C-B34F-6A3AB3575208}" dt="2026-07-15T20:02:49.161" v="558" actId="208"/>
          <ac:spMkLst>
            <pc:docMk/>
            <pc:sldMk cId="3366548558" sldId="406"/>
            <ac:spMk id="3" creationId="{51F7DF5E-B63A-CF7A-7FB1-9EE5210FE6CF}"/>
          </ac:spMkLst>
        </pc:spChg>
        <pc:spChg chg="mod ord">
          <ac:chgData name="Maha Shakil Sadruddin" userId="51446212646_tp_box_2" providerId="OAuth2" clId="{146FDA9F-99A9-4A1C-B34F-6A3AB3575208}" dt="2026-07-15T17:09:19.107" v="487" actId="13244"/>
          <ac:spMkLst>
            <pc:docMk/>
            <pc:sldMk cId="3366548558" sldId="406"/>
            <ac:spMk id="5" creationId="{00000000-0000-0000-0000-000000000000}"/>
          </ac:spMkLst>
        </pc:spChg>
        <pc:spChg chg="add mod">
          <ac:chgData name="Maha Shakil Sadruddin" userId="51446212646_tp_box_2" providerId="OAuth2" clId="{146FDA9F-99A9-4A1C-B34F-6A3AB3575208}" dt="2026-07-15T20:02:33.203" v="556" actId="1076"/>
          <ac:spMkLst>
            <pc:docMk/>
            <pc:sldMk cId="3366548558" sldId="406"/>
            <ac:spMk id="6" creationId="{0E0999C0-610E-B474-A390-D8BD0412BB09}"/>
          </ac:spMkLst>
        </pc:spChg>
        <pc:spChg chg="mod">
          <ac:chgData name="Maha Shakil Sadruddin" userId="51446212646_tp_box_2" providerId="OAuth2" clId="{146FDA9F-99A9-4A1C-B34F-6A3AB3575208}" dt="2026-07-15T20:03:26.824" v="575" actId="20577"/>
          <ac:spMkLst>
            <pc:docMk/>
            <pc:sldMk cId="3366548558" sldId="406"/>
            <ac:spMk id="8" creationId="{13FC48DB-3977-2A48-A5B0-2642AC579E3F}"/>
          </ac:spMkLst>
        </pc:spChg>
        <pc:picChg chg="mod">
          <ac:chgData name="Maha Shakil Sadruddin" userId="51446212646_tp_box_2" providerId="OAuth2" clId="{146FDA9F-99A9-4A1C-B34F-6A3AB3575208}" dt="2026-07-15T16:58:31.733" v="339" actId="962"/>
          <ac:picMkLst>
            <pc:docMk/>
            <pc:sldMk cId="3366548558" sldId="406"/>
            <ac:picMk id="4" creationId="{CC404372-C5CF-4756-9834-EA34FD166EE3}"/>
          </ac:picMkLst>
        </pc:picChg>
        <pc:picChg chg="mod">
          <ac:chgData name="Maha Shakil Sadruddin" userId="51446212646_tp_box_2" providerId="OAuth2" clId="{146FDA9F-99A9-4A1C-B34F-6A3AB3575208}" dt="2026-07-15T16:50:23.744" v="310" actId="962"/>
          <ac:picMkLst>
            <pc:docMk/>
            <pc:sldMk cId="3366548558" sldId="406"/>
            <ac:picMk id="11" creationId="{00000000-0000-0000-0000-000000000000}"/>
          </ac:picMkLst>
        </pc:picChg>
      </pc:sldChg>
      <pc:sldChg chg="modSp mod">
        <pc:chgData name="Maha Shakil Sadruddin" userId="51446212646_tp_box_2" providerId="OAuth2" clId="{146FDA9F-99A9-4A1C-B34F-6A3AB3575208}" dt="2026-07-15T21:01:04.286" v="806" actId="1076"/>
        <pc:sldMkLst>
          <pc:docMk/>
          <pc:sldMk cId="2045550818" sldId="420"/>
        </pc:sldMkLst>
        <pc:spChg chg="mod ord">
          <ac:chgData name="Maha Shakil Sadruddin" userId="51446212646_tp_box_2" providerId="OAuth2" clId="{146FDA9F-99A9-4A1C-B34F-6A3AB3575208}" dt="2026-07-15T20:06:53.389" v="597" actId="122"/>
          <ac:spMkLst>
            <pc:docMk/>
            <pc:sldMk cId="2045550818" sldId="420"/>
            <ac:spMk id="2" creationId="{C6B2394D-D046-4F45-8A61-AA2D063ABFFF}"/>
          </ac:spMkLst>
        </pc:spChg>
        <pc:spChg chg="mod ord">
          <ac:chgData name="Maha Shakil Sadruddin" userId="51446212646_tp_box_2" providerId="OAuth2" clId="{146FDA9F-99A9-4A1C-B34F-6A3AB3575208}" dt="2026-07-15T17:09:50.153" v="493" actId="13244"/>
          <ac:spMkLst>
            <pc:docMk/>
            <pc:sldMk cId="2045550818" sldId="420"/>
            <ac:spMk id="3" creationId="{00000000-0000-0000-0000-000000000000}"/>
          </ac:spMkLst>
        </pc:spChg>
        <pc:spChg chg="mod">
          <ac:chgData name="Maha Shakil Sadruddin" userId="51446212646_tp_box_2" providerId="OAuth2" clId="{146FDA9F-99A9-4A1C-B34F-6A3AB3575208}" dt="2026-07-15T21:01:04.286" v="806" actId="1076"/>
          <ac:spMkLst>
            <pc:docMk/>
            <pc:sldMk cId="2045550818" sldId="420"/>
            <ac:spMk id="4" creationId="{F24925C4-2671-4023-8005-E0672F9892DF}"/>
          </ac:spMkLst>
        </pc:spChg>
        <pc:picChg chg="mod">
          <ac:chgData name="Maha Shakil Sadruddin" userId="51446212646_tp_box_2" providerId="OAuth2" clId="{146FDA9F-99A9-4A1C-B34F-6A3AB3575208}" dt="2026-07-15T21:00:52.917" v="805" actId="1076"/>
          <ac:picMkLst>
            <pc:docMk/>
            <pc:sldMk cId="2045550818" sldId="420"/>
            <ac:picMk id="6" creationId="{D7847E6B-8970-4A56-9352-834CD216A91E}"/>
          </ac:picMkLst>
        </pc:picChg>
        <pc:picChg chg="mod">
          <ac:chgData name="Maha Shakil Sadruddin" userId="51446212646_tp_box_2" providerId="OAuth2" clId="{146FDA9F-99A9-4A1C-B34F-6A3AB3575208}" dt="2026-07-15T21:00:42.490" v="802" actId="1076"/>
          <ac:picMkLst>
            <pc:docMk/>
            <pc:sldMk cId="2045550818" sldId="420"/>
            <ac:picMk id="7" creationId="{318E6675-A99A-4B80-AFD3-CE3FF74376ED}"/>
          </ac:picMkLst>
        </pc:picChg>
      </pc:sldChg>
      <pc:sldChg chg="modSp mod">
        <pc:chgData name="Maha Shakil Sadruddin" userId="51446212646_tp_box_2" providerId="OAuth2" clId="{146FDA9F-99A9-4A1C-B34F-6A3AB3575208}" dt="2026-07-15T21:03:51.492" v="850" actId="20577"/>
        <pc:sldMkLst>
          <pc:docMk/>
          <pc:sldMk cId="199948073" sldId="421"/>
        </pc:sldMkLst>
        <pc:spChg chg="mod ord">
          <ac:chgData name="Maha Shakil Sadruddin" userId="51446212646_tp_box_2" providerId="OAuth2" clId="{146FDA9F-99A9-4A1C-B34F-6A3AB3575208}" dt="2026-07-15T20:06:59.562" v="598" actId="122"/>
          <ac:spMkLst>
            <pc:docMk/>
            <pc:sldMk cId="199948073" sldId="421"/>
            <ac:spMk id="2" creationId="{C6B2394D-D046-4F45-8A61-AA2D063ABFFF}"/>
          </ac:spMkLst>
        </pc:spChg>
        <pc:spChg chg="mod ord">
          <ac:chgData name="Maha Shakil Sadruddin" userId="51446212646_tp_box_2" providerId="OAuth2" clId="{146FDA9F-99A9-4A1C-B34F-6A3AB3575208}" dt="2026-07-15T17:09:56.503" v="496" actId="13244"/>
          <ac:spMkLst>
            <pc:docMk/>
            <pc:sldMk cId="199948073" sldId="421"/>
            <ac:spMk id="3" creationId="{00000000-0000-0000-0000-000000000000}"/>
          </ac:spMkLst>
        </pc:spChg>
        <pc:spChg chg="mod">
          <ac:chgData name="Maha Shakil Sadruddin" userId="51446212646_tp_box_2" providerId="OAuth2" clId="{146FDA9F-99A9-4A1C-B34F-6A3AB3575208}" dt="2026-07-15T21:03:51.492" v="850" actId="20577"/>
          <ac:spMkLst>
            <pc:docMk/>
            <pc:sldMk cId="199948073" sldId="421"/>
            <ac:spMk id="8" creationId="{13FC48DB-3977-2A48-A5B0-2642AC579E3F}"/>
          </ac:spMkLst>
        </pc:spChg>
      </pc:sldChg>
      <pc:sldChg chg="addSp delSp modSp mod">
        <pc:chgData name="Maha Shakil Sadruddin" userId="51446212646_tp_box_2" providerId="OAuth2" clId="{146FDA9F-99A9-4A1C-B34F-6A3AB3575208}" dt="2026-07-15T20:45:48.192" v="724" actId="167"/>
        <pc:sldMkLst>
          <pc:docMk/>
          <pc:sldMk cId="2856960849" sldId="423"/>
        </pc:sldMkLst>
        <pc:spChg chg="mod ord">
          <ac:chgData name="Maha Shakil Sadruddin" userId="51446212646_tp_box_2" providerId="OAuth2" clId="{146FDA9F-99A9-4A1C-B34F-6A3AB3575208}" dt="2026-07-15T20:45:15.580" v="722" actId="20577"/>
          <ac:spMkLst>
            <pc:docMk/>
            <pc:sldMk cId="2856960849" sldId="423"/>
            <ac:spMk id="2" creationId="{948DFDFD-3030-437B-8069-27A97402DCAA}"/>
          </ac:spMkLst>
        </pc:spChg>
        <pc:spChg chg="mod ord">
          <ac:chgData name="Maha Shakil Sadruddin" userId="51446212646_tp_box_2" providerId="OAuth2" clId="{146FDA9F-99A9-4A1C-B34F-6A3AB3575208}" dt="2026-07-15T20:41:03.617" v="655" actId="255"/>
          <ac:spMkLst>
            <pc:docMk/>
            <pc:sldMk cId="2856960849" sldId="423"/>
            <ac:spMk id="3" creationId="{7687D38A-4B4B-4E65-8BF6-4209BDE1917A}"/>
          </ac:spMkLst>
        </pc:spChg>
        <pc:spChg chg="ord">
          <ac:chgData name="Maha Shakil Sadruddin" userId="51446212646_tp_box_2" providerId="OAuth2" clId="{146FDA9F-99A9-4A1C-B34F-6A3AB3575208}" dt="2026-07-15T17:11:16.634" v="521" actId="13244"/>
          <ac:spMkLst>
            <pc:docMk/>
            <pc:sldMk cId="2856960849" sldId="423"/>
            <ac:spMk id="4" creationId="{941D7F94-67FE-4255-9B17-AF4D74FA4C10}"/>
          </ac:spMkLst>
        </pc:spChg>
        <pc:spChg chg="add mod">
          <ac:chgData name="Maha Shakil Sadruddin" userId="51446212646_tp_box_2" providerId="OAuth2" clId="{146FDA9F-99A9-4A1C-B34F-6A3AB3575208}" dt="2026-07-15T20:42:49.076" v="670" actId="1076"/>
          <ac:spMkLst>
            <pc:docMk/>
            <pc:sldMk cId="2856960849" sldId="423"/>
            <ac:spMk id="5" creationId="{DA84C0EC-DB86-9928-B25E-BFAE70B8DA23}"/>
          </ac:spMkLst>
        </pc:spChg>
        <pc:spChg chg="mod ord">
          <ac:chgData name="Maha Shakil Sadruddin" userId="51446212646_tp_box_2" providerId="OAuth2" clId="{146FDA9F-99A9-4A1C-B34F-6A3AB3575208}" dt="2026-07-15T20:44:56.290" v="683" actId="14100"/>
          <ac:spMkLst>
            <pc:docMk/>
            <pc:sldMk cId="2856960849" sldId="423"/>
            <ac:spMk id="8" creationId="{3937F415-161D-4246-910C-6F642533A8EC}"/>
          </ac:spMkLst>
        </pc:spChg>
        <pc:spChg chg="add mod">
          <ac:chgData name="Maha Shakil Sadruddin" userId="51446212646_tp_box_2" providerId="OAuth2" clId="{146FDA9F-99A9-4A1C-B34F-6A3AB3575208}" dt="2026-07-15T20:45:36.115" v="723" actId="1582"/>
          <ac:spMkLst>
            <pc:docMk/>
            <pc:sldMk cId="2856960849" sldId="423"/>
            <ac:spMk id="11" creationId="{79FB17AE-EA21-7CB8-626E-18CC78F096C8}"/>
          </ac:spMkLst>
        </pc:spChg>
        <pc:picChg chg="mod ord">
          <ac:chgData name="Maha Shakil Sadruddin" userId="51446212646_tp_box_2" providerId="OAuth2" clId="{146FDA9F-99A9-4A1C-B34F-6A3AB3575208}" dt="2026-07-15T20:42:30.179" v="668" actId="1076"/>
          <ac:picMkLst>
            <pc:docMk/>
            <pc:sldMk cId="2856960849" sldId="423"/>
            <ac:picMk id="6" creationId="{903DDBC5-DED8-429B-9ADA-911DBB8DF089}"/>
          </ac:picMkLst>
        </pc:picChg>
        <pc:picChg chg="mod ord">
          <ac:chgData name="Maha Shakil Sadruddin" userId="51446212646_tp_box_2" providerId="OAuth2" clId="{146FDA9F-99A9-4A1C-B34F-6A3AB3575208}" dt="2026-07-15T20:45:48.192" v="724" actId="167"/>
          <ac:picMkLst>
            <pc:docMk/>
            <pc:sldMk cId="2856960849" sldId="423"/>
            <ac:picMk id="7" creationId="{8BF78E4F-BA67-4AB5-8D2F-62836CFB28C8}"/>
          </ac:picMkLst>
        </pc:picChg>
      </pc:sldChg>
      <pc:sldChg chg="modSp mod">
        <pc:chgData name="Maha Shakil Sadruddin" userId="51446212646_tp_box_2" providerId="OAuth2" clId="{146FDA9F-99A9-4A1C-B34F-6A3AB3575208}" dt="2026-07-20T16:42:43.048" v="1149" actId="20577"/>
        <pc:sldMkLst>
          <pc:docMk/>
          <pc:sldMk cId="3787656244" sldId="425"/>
        </pc:sldMkLst>
        <pc:spChg chg="mod ord">
          <ac:chgData name="Maha Shakil Sadruddin" userId="51446212646_tp_box_2" providerId="OAuth2" clId="{146FDA9F-99A9-4A1C-B34F-6A3AB3575208}" dt="2026-07-15T20:07:55.322" v="606" actId="122"/>
          <ac:spMkLst>
            <pc:docMk/>
            <pc:sldMk cId="3787656244" sldId="425"/>
            <ac:spMk id="2" creationId="{C6B2394D-D046-4F45-8A61-AA2D063ABFFF}"/>
          </ac:spMkLst>
        </pc:spChg>
        <pc:spChg chg="mod ord">
          <ac:chgData name="Maha Shakil Sadruddin" userId="51446212646_tp_box_2" providerId="OAuth2" clId="{146FDA9F-99A9-4A1C-B34F-6A3AB3575208}" dt="2026-07-15T17:08:22.299" v="478" actId="13244"/>
          <ac:spMkLst>
            <pc:docMk/>
            <pc:sldMk cId="3787656244" sldId="425"/>
            <ac:spMk id="3" creationId="{00000000-0000-0000-0000-000000000000}"/>
          </ac:spMkLst>
        </pc:spChg>
        <pc:spChg chg="mod">
          <ac:chgData name="Maha Shakil Sadruddin" userId="51446212646_tp_box_2" providerId="OAuth2" clId="{146FDA9F-99A9-4A1C-B34F-6A3AB3575208}" dt="2026-07-20T16:42:43.048" v="1149" actId="20577"/>
          <ac:spMkLst>
            <pc:docMk/>
            <pc:sldMk cId="3787656244" sldId="425"/>
            <ac:spMk id="8" creationId="{13FC48DB-3977-2A48-A5B0-2642AC579E3F}"/>
          </ac:spMkLst>
        </pc:spChg>
      </pc:sldChg>
      <pc:sldChg chg="modSp mod">
        <pc:chgData name="Maha Shakil Sadruddin" userId="51446212646_tp_box_2" providerId="OAuth2" clId="{146FDA9F-99A9-4A1C-B34F-6A3AB3575208}" dt="2026-07-15T21:05:41.516" v="860" actId="20577"/>
        <pc:sldMkLst>
          <pc:docMk/>
          <pc:sldMk cId="3170684889" sldId="426"/>
        </pc:sldMkLst>
        <pc:spChg chg="mod ord">
          <ac:chgData name="Maha Shakil Sadruddin" userId="51446212646_tp_box_2" providerId="OAuth2" clId="{146FDA9F-99A9-4A1C-B34F-6A3AB3575208}" dt="2026-07-15T20:07:29.627" v="604" actId="122"/>
          <ac:spMkLst>
            <pc:docMk/>
            <pc:sldMk cId="3170684889" sldId="426"/>
            <ac:spMk id="2" creationId="{C6B2394D-D046-4F45-8A61-AA2D063ABFFF}"/>
          </ac:spMkLst>
        </pc:spChg>
        <pc:spChg chg="mod ord">
          <ac:chgData name="Maha Shakil Sadruddin" userId="51446212646_tp_box_2" providerId="OAuth2" clId="{146FDA9F-99A9-4A1C-B34F-6A3AB3575208}" dt="2026-07-15T17:10:48.367" v="515" actId="13244"/>
          <ac:spMkLst>
            <pc:docMk/>
            <pc:sldMk cId="3170684889" sldId="426"/>
            <ac:spMk id="3" creationId="{00000000-0000-0000-0000-000000000000}"/>
          </ac:spMkLst>
        </pc:spChg>
        <pc:spChg chg="mod">
          <ac:chgData name="Maha Shakil Sadruddin" userId="51446212646_tp_box_2" providerId="OAuth2" clId="{146FDA9F-99A9-4A1C-B34F-6A3AB3575208}" dt="2026-07-15T21:05:41.516" v="860" actId="20577"/>
          <ac:spMkLst>
            <pc:docMk/>
            <pc:sldMk cId="3170684889" sldId="426"/>
            <ac:spMk id="8" creationId="{13FC48DB-3977-2A48-A5B0-2642AC579E3F}"/>
          </ac:spMkLst>
        </pc:spChg>
      </pc:sldChg>
      <pc:sldChg chg="addSp modSp mod">
        <pc:chgData name="Maha Shakil Sadruddin" userId="51446212646_tp_box_2" providerId="OAuth2" clId="{146FDA9F-99A9-4A1C-B34F-6A3AB3575208}" dt="2026-07-15T20:08:56.512" v="625" actId="20577"/>
        <pc:sldMkLst>
          <pc:docMk/>
          <pc:sldMk cId="4286748648" sldId="427"/>
        </pc:sldMkLst>
        <pc:spChg chg="mod">
          <ac:chgData name="Maha Shakil Sadruddin" userId="51446212646_tp_box_2" providerId="OAuth2" clId="{146FDA9F-99A9-4A1C-B34F-6A3AB3575208}" dt="2026-07-15T20:08:56.512" v="625" actId="20577"/>
          <ac:spMkLst>
            <pc:docMk/>
            <pc:sldMk cId="4286748648" sldId="427"/>
            <ac:spMk id="2" creationId="{A92B8C4F-FF41-404B-B42B-88140BDE2E67}"/>
          </ac:spMkLst>
        </pc:spChg>
        <pc:spChg chg="add mod ord">
          <ac:chgData name="Maha Shakil Sadruddin" userId="51446212646_tp_box_2" providerId="OAuth2" clId="{146FDA9F-99A9-4A1C-B34F-6A3AB3575208}" dt="2026-07-15T17:11:54.292" v="526" actId="13244"/>
          <ac:spMkLst>
            <pc:docMk/>
            <pc:sldMk cId="4286748648" sldId="427"/>
            <ac:spMk id="4" creationId="{90554DED-12A6-EC6B-B3EE-108255C4406F}"/>
          </ac:spMkLst>
        </pc:spChg>
      </pc:sldChg>
      <pc:sldChg chg="modSp mod">
        <pc:chgData name="Maha Shakil Sadruddin" userId="51446212646_tp_box_2" providerId="OAuth2" clId="{146FDA9F-99A9-4A1C-B34F-6A3AB3575208}" dt="2026-07-20T16:51:14.089" v="1178" actId="20577"/>
        <pc:sldMkLst>
          <pc:docMk/>
          <pc:sldMk cId="2419041442" sldId="430"/>
        </pc:sldMkLst>
        <pc:spChg chg="mod ord">
          <ac:chgData name="Maha Shakil Sadruddin" userId="51446212646_tp_box_2" providerId="OAuth2" clId="{146FDA9F-99A9-4A1C-B34F-6A3AB3575208}" dt="2026-07-15T20:07:59.322" v="607" actId="122"/>
          <ac:spMkLst>
            <pc:docMk/>
            <pc:sldMk cId="2419041442" sldId="430"/>
            <ac:spMk id="2" creationId="{C6B2394D-D046-4F45-8A61-AA2D063ABFFF}"/>
          </ac:spMkLst>
        </pc:spChg>
        <pc:spChg chg="ord">
          <ac:chgData name="Maha Shakil Sadruddin" userId="51446212646_tp_box_2" providerId="OAuth2" clId="{146FDA9F-99A9-4A1C-B34F-6A3AB3575208}" dt="2026-07-15T17:11:05.808" v="520" actId="13244"/>
          <ac:spMkLst>
            <pc:docMk/>
            <pc:sldMk cId="2419041442" sldId="430"/>
            <ac:spMk id="3" creationId="{00000000-0000-0000-0000-000000000000}"/>
          </ac:spMkLst>
        </pc:spChg>
        <pc:spChg chg="mod">
          <ac:chgData name="Maha Shakil Sadruddin" userId="51446212646_tp_box_2" providerId="OAuth2" clId="{146FDA9F-99A9-4A1C-B34F-6A3AB3575208}" dt="2026-07-20T16:51:14.089" v="1178" actId="20577"/>
          <ac:spMkLst>
            <pc:docMk/>
            <pc:sldMk cId="2419041442" sldId="430"/>
            <ac:spMk id="8" creationId="{13FC48DB-3977-2A48-A5B0-2642AC579E3F}"/>
          </ac:spMkLst>
        </pc:spChg>
      </pc:sldChg>
      <pc:sldChg chg="modSp mod">
        <pc:chgData name="Maha Shakil Sadruddin" userId="51446212646_tp_box_2" providerId="OAuth2" clId="{146FDA9F-99A9-4A1C-B34F-6A3AB3575208}" dt="2026-07-15T21:06:26.046" v="872" actId="5793"/>
        <pc:sldMkLst>
          <pc:docMk/>
          <pc:sldMk cId="1421130412" sldId="432"/>
        </pc:sldMkLst>
        <pc:spChg chg="mod ord">
          <ac:chgData name="Maha Shakil Sadruddin" userId="51446212646_tp_box_2" providerId="OAuth2" clId="{146FDA9F-99A9-4A1C-B34F-6A3AB3575208}" dt="2026-07-15T20:07:36.346" v="605" actId="122"/>
          <ac:spMkLst>
            <pc:docMk/>
            <pc:sldMk cId="1421130412" sldId="432"/>
            <ac:spMk id="2" creationId="{C6B2394D-D046-4F45-8A61-AA2D063ABFFF}"/>
          </ac:spMkLst>
        </pc:spChg>
        <pc:spChg chg="mod ord">
          <ac:chgData name="Maha Shakil Sadruddin" userId="51446212646_tp_box_2" providerId="OAuth2" clId="{146FDA9F-99A9-4A1C-B34F-6A3AB3575208}" dt="2026-07-15T17:10:54.081" v="518" actId="13244"/>
          <ac:spMkLst>
            <pc:docMk/>
            <pc:sldMk cId="1421130412" sldId="432"/>
            <ac:spMk id="3" creationId="{00000000-0000-0000-0000-000000000000}"/>
          </ac:spMkLst>
        </pc:spChg>
        <pc:spChg chg="mod">
          <ac:chgData name="Maha Shakil Sadruddin" userId="51446212646_tp_box_2" providerId="OAuth2" clId="{146FDA9F-99A9-4A1C-B34F-6A3AB3575208}" dt="2026-07-15T21:06:26.046" v="872" actId="5793"/>
          <ac:spMkLst>
            <pc:docMk/>
            <pc:sldMk cId="1421130412" sldId="432"/>
            <ac:spMk id="8" creationId="{13FC48DB-3977-2A48-A5B0-2642AC579E3F}"/>
          </ac:spMkLst>
        </pc:spChg>
      </pc:sldChg>
      <pc:sldChg chg="addSp modSp mod">
        <pc:chgData name="Maha Shakil Sadruddin" userId="51446212646_tp_box_2" providerId="OAuth2" clId="{146FDA9F-99A9-4A1C-B34F-6A3AB3575208}" dt="2026-07-15T20:50:47.804" v="760" actId="20577"/>
        <pc:sldMkLst>
          <pc:docMk/>
          <pc:sldMk cId="396157407" sldId="433"/>
        </pc:sldMkLst>
        <pc:spChg chg="add mod">
          <ac:chgData name="Maha Shakil Sadruddin" userId="51446212646_tp_box_2" providerId="OAuth2" clId="{146FDA9F-99A9-4A1C-B34F-6A3AB3575208}" dt="2026-07-15T20:48:15.518" v="727" actId="1076"/>
          <ac:spMkLst>
            <pc:docMk/>
            <pc:sldMk cId="396157407" sldId="433"/>
            <ac:spMk id="2" creationId="{8FB1B84D-1F97-E82F-9CB0-2C304DF16A7B}"/>
          </ac:spMkLst>
        </pc:spChg>
        <pc:spChg chg="mod ord">
          <ac:chgData name="Maha Shakil Sadruddin" userId="51446212646_tp_box_2" providerId="OAuth2" clId="{146FDA9F-99A9-4A1C-B34F-6A3AB3575208}" dt="2026-07-15T20:07:10.315" v="600" actId="122"/>
          <ac:spMkLst>
            <pc:docMk/>
            <pc:sldMk cId="396157407" sldId="433"/>
            <ac:spMk id="3" creationId="{FDF8D025-34C7-2F9F-00A5-59922B5D6CB6}"/>
          </ac:spMkLst>
        </pc:spChg>
        <pc:spChg chg="mod ord">
          <ac:chgData name="Maha Shakil Sadruddin" userId="51446212646_tp_box_2" providerId="OAuth2" clId="{146FDA9F-99A9-4A1C-B34F-6A3AB3575208}" dt="2026-07-15T17:10:18.292" v="503" actId="13244"/>
          <ac:spMkLst>
            <pc:docMk/>
            <pc:sldMk cId="396157407" sldId="433"/>
            <ac:spMk id="4" creationId="{2AA0F5B6-8FB1-7709-33CD-AF3C9A40FC48}"/>
          </ac:spMkLst>
        </pc:spChg>
        <pc:spChg chg="mod">
          <ac:chgData name="Maha Shakil Sadruddin" userId="51446212646_tp_box_2" providerId="OAuth2" clId="{146FDA9F-99A9-4A1C-B34F-6A3AB3575208}" dt="2026-07-15T17:03:02.292" v="440" actId="962"/>
          <ac:spMkLst>
            <pc:docMk/>
            <pc:sldMk cId="396157407" sldId="433"/>
            <ac:spMk id="5" creationId="{3A19B324-E442-90F9-4710-6327DD30E611}"/>
          </ac:spMkLst>
        </pc:spChg>
        <pc:spChg chg="add mod">
          <ac:chgData name="Maha Shakil Sadruddin" userId="51446212646_tp_box_2" providerId="OAuth2" clId="{146FDA9F-99A9-4A1C-B34F-6A3AB3575208}" dt="2026-07-15T20:48:58.525" v="738" actId="1076"/>
          <ac:spMkLst>
            <pc:docMk/>
            <pc:sldMk cId="396157407" sldId="433"/>
            <ac:spMk id="6" creationId="{5983F42F-9178-FF8D-CFEE-D2A65E395E09}"/>
          </ac:spMkLst>
        </pc:spChg>
        <pc:spChg chg="add mod">
          <ac:chgData name="Maha Shakil Sadruddin" userId="51446212646_tp_box_2" providerId="OAuth2" clId="{146FDA9F-99A9-4A1C-B34F-6A3AB3575208}" dt="2026-07-15T20:49:38.846" v="745" actId="1076"/>
          <ac:spMkLst>
            <pc:docMk/>
            <pc:sldMk cId="396157407" sldId="433"/>
            <ac:spMk id="7" creationId="{D24A9E0D-4A9C-ED7A-4EE6-04A142D5BE81}"/>
          </ac:spMkLst>
        </pc:spChg>
        <pc:spChg chg="add mod">
          <ac:chgData name="Maha Shakil Sadruddin" userId="51446212646_tp_box_2" providerId="OAuth2" clId="{146FDA9F-99A9-4A1C-B34F-6A3AB3575208}" dt="2026-07-15T20:50:29.328" v="755" actId="14100"/>
          <ac:spMkLst>
            <pc:docMk/>
            <pc:sldMk cId="396157407" sldId="433"/>
            <ac:spMk id="8" creationId="{7BAB6C10-1992-3F2A-8D33-3EF9530CF5F7}"/>
          </ac:spMkLst>
        </pc:spChg>
        <pc:spChg chg="mod">
          <ac:chgData name="Maha Shakil Sadruddin" userId="51446212646_tp_box_2" providerId="OAuth2" clId="{146FDA9F-99A9-4A1C-B34F-6A3AB3575208}" dt="2026-07-15T20:50:47.804" v="760" actId="20577"/>
          <ac:spMkLst>
            <pc:docMk/>
            <pc:sldMk cId="396157407" sldId="433"/>
            <ac:spMk id="13" creationId="{526B2792-7CFD-DE13-0422-BBCA48939283}"/>
          </ac:spMkLst>
        </pc:spChg>
        <pc:spChg chg="mod">
          <ac:chgData name="Maha Shakil Sadruddin" userId="51446212646_tp_box_2" providerId="OAuth2" clId="{146FDA9F-99A9-4A1C-B34F-6A3AB3575208}" dt="2026-07-15T17:03:46.392" v="450" actId="962"/>
          <ac:spMkLst>
            <pc:docMk/>
            <pc:sldMk cId="396157407" sldId="433"/>
            <ac:spMk id="15" creationId="{1AAC4799-E5FB-7108-10F1-31DDE95E2E7D}"/>
          </ac:spMkLst>
        </pc:spChg>
        <pc:spChg chg="mod ord">
          <ac:chgData name="Maha Shakil Sadruddin" userId="51446212646_tp_box_2" providerId="OAuth2" clId="{146FDA9F-99A9-4A1C-B34F-6A3AB3575208}" dt="2026-07-15T20:49:11.008" v="740" actId="1076"/>
          <ac:spMkLst>
            <pc:docMk/>
            <pc:sldMk cId="396157407" sldId="433"/>
            <ac:spMk id="16" creationId="{7B5D2F1D-8078-3865-7A59-C10AEE6C079F}"/>
          </ac:spMkLst>
        </pc:spChg>
        <pc:spChg chg="mod">
          <ac:chgData name="Maha Shakil Sadruddin" userId="51446212646_tp_box_2" providerId="OAuth2" clId="{146FDA9F-99A9-4A1C-B34F-6A3AB3575208}" dt="2026-07-15T20:49:44.151" v="746" actId="1076"/>
          <ac:spMkLst>
            <pc:docMk/>
            <pc:sldMk cId="396157407" sldId="433"/>
            <ac:spMk id="17" creationId="{E559D881-7D79-9BF1-65E3-B22B67D7B61F}"/>
          </ac:spMkLst>
        </pc:spChg>
        <pc:spChg chg="mod">
          <ac:chgData name="Maha Shakil Sadruddin" userId="51446212646_tp_box_2" providerId="OAuth2" clId="{146FDA9F-99A9-4A1C-B34F-6A3AB3575208}" dt="2026-07-15T20:50:44.306" v="758" actId="1076"/>
          <ac:spMkLst>
            <pc:docMk/>
            <pc:sldMk cId="396157407" sldId="433"/>
            <ac:spMk id="21" creationId="{867D8941-4B49-1B1D-2548-78A27EBF6D84}"/>
          </ac:spMkLst>
        </pc:spChg>
        <pc:picChg chg="mod">
          <ac:chgData name="Maha Shakil Sadruddin" userId="51446212646_tp_box_2" providerId="OAuth2" clId="{146FDA9F-99A9-4A1C-B34F-6A3AB3575208}" dt="2026-07-15T20:48:52.152" v="737" actId="1076"/>
          <ac:picMkLst>
            <pc:docMk/>
            <pc:sldMk cId="396157407" sldId="433"/>
            <ac:picMk id="11" creationId="{72727FBB-EAB8-34DC-4779-1700D948AAE8}"/>
          </ac:picMkLst>
        </pc:picChg>
        <pc:picChg chg="mod">
          <ac:chgData name="Maha Shakil Sadruddin" userId="51446212646_tp_box_2" providerId="OAuth2" clId="{146FDA9F-99A9-4A1C-B34F-6A3AB3575208}" dt="2026-07-15T20:50:14.015" v="753" actId="1076"/>
          <ac:picMkLst>
            <pc:docMk/>
            <pc:sldMk cId="396157407" sldId="433"/>
            <ac:picMk id="19" creationId="{43DBEF04-5C6A-EA95-F176-3F745F0185C9}"/>
          </ac:picMkLst>
        </pc:picChg>
      </pc:sldChg>
      <pc:sldChg chg="addSp modSp mod">
        <pc:chgData name="Maha Shakil Sadruddin" userId="51446212646_tp_box_2" providerId="OAuth2" clId="{146FDA9F-99A9-4A1C-B34F-6A3AB3575208}" dt="2026-07-15T20:57:31.659" v="795" actId="1076"/>
        <pc:sldMkLst>
          <pc:docMk/>
          <pc:sldMk cId="676472047" sldId="434"/>
        </pc:sldMkLst>
        <pc:spChg chg="add mod">
          <ac:chgData name="Maha Shakil Sadruddin" userId="51446212646_tp_box_2" providerId="OAuth2" clId="{146FDA9F-99A9-4A1C-B34F-6A3AB3575208}" dt="2026-07-15T20:57:31.659" v="795" actId="1076"/>
          <ac:spMkLst>
            <pc:docMk/>
            <pc:sldMk cId="676472047" sldId="434"/>
            <ac:spMk id="2" creationId="{8E95D589-DAFC-9216-8571-8F742095BC5C}"/>
          </ac:spMkLst>
        </pc:spChg>
        <pc:spChg chg="mod">
          <ac:chgData name="Maha Shakil Sadruddin" userId="51446212646_tp_box_2" providerId="OAuth2" clId="{146FDA9F-99A9-4A1C-B34F-6A3AB3575208}" dt="2026-07-15T20:07:24.441" v="603" actId="122"/>
          <ac:spMkLst>
            <pc:docMk/>
            <pc:sldMk cId="676472047" sldId="434"/>
            <ac:spMk id="3" creationId="{826B1B21-7A38-EF50-16A8-B4BF89D92406}"/>
          </ac:spMkLst>
        </pc:spChg>
        <pc:spChg chg="mod ord">
          <ac:chgData name="Maha Shakil Sadruddin" userId="51446212646_tp_box_2" providerId="OAuth2" clId="{146FDA9F-99A9-4A1C-B34F-6A3AB3575208}" dt="2026-07-15T17:10:41.378" v="512" actId="13244"/>
          <ac:spMkLst>
            <pc:docMk/>
            <pc:sldMk cId="676472047" sldId="434"/>
            <ac:spMk id="4" creationId="{D1179C6C-7331-6CE7-9A2C-33ACA9F06965}"/>
          </ac:spMkLst>
        </pc:spChg>
        <pc:spChg chg="mod">
          <ac:chgData name="Maha Shakil Sadruddin" userId="51446212646_tp_box_2" providerId="OAuth2" clId="{146FDA9F-99A9-4A1C-B34F-6A3AB3575208}" dt="2026-07-15T17:07:06.940" v="463" actId="962"/>
          <ac:spMkLst>
            <pc:docMk/>
            <pc:sldMk cId="676472047" sldId="434"/>
            <ac:spMk id="5" creationId="{5A6A043C-CB33-605F-6282-19903A2262B3}"/>
          </ac:spMkLst>
        </pc:spChg>
        <pc:spChg chg="mod">
          <ac:chgData name="Maha Shakil Sadruddin" userId="51446212646_tp_box_2" providerId="OAuth2" clId="{146FDA9F-99A9-4A1C-B34F-6A3AB3575208}" dt="2026-07-15T20:56:28.082" v="787" actId="113"/>
          <ac:spMkLst>
            <pc:docMk/>
            <pc:sldMk cId="676472047" sldId="434"/>
            <ac:spMk id="6" creationId="{DC77D33E-0EAC-59A3-2F33-1167912855A4}"/>
          </ac:spMkLst>
        </pc:spChg>
        <pc:spChg chg="mod">
          <ac:chgData name="Maha Shakil Sadruddin" userId="51446212646_tp_box_2" providerId="OAuth2" clId="{146FDA9F-99A9-4A1C-B34F-6A3AB3575208}" dt="2026-07-15T20:55:51.418" v="786" actId="14100"/>
          <ac:spMkLst>
            <pc:docMk/>
            <pc:sldMk cId="676472047" sldId="434"/>
            <ac:spMk id="12" creationId="{1614253A-B2B3-E56E-F43B-875308F3536B}"/>
          </ac:spMkLst>
        </pc:spChg>
        <pc:picChg chg="mod">
          <ac:chgData name="Maha Shakil Sadruddin" userId="51446212646_tp_box_2" providerId="OAuth2" clId="{146FDA9F-99A9-4A1C-B34F-6A3AB3575208}" dt="2026-07-15T20:29:26.383" v="646" actId="962"/>
          <ac:picMkLst>
            <pc:docMk/>
            <pc:sldMk cId="676472047" sldId="434"/>
            <ac:picMk id="11" creationId="{A9F79545-49FD-C362-91E6-444B4CA751FD}"/>
          </ac:picMkLst>
        </pc:picChg>
      </pc:sldChg>
      <pc:sldChg chg="modSp mod">
        <pc:chgData name="Maha Shakil Sadruddin" userId="51446212646_tp_box_2" providerId="OAuth2" clId="{146FDA9F-99A9-4A1C-B34F-6A3AB3575208}" dt="2026-07-15T20:25:34.796" v="642" actId="962"/>
        <pc:sldMkLst>
          <pc:docMk/>
          <pc:sldMk cId="3317648205" sldId="435"/>
        </pc:sldMkLst>
        <pc:spChg chg="mod">
          <ac:chgData name="Maha Shakil Sadruddin" userId="51446212646_tp_box_2" providerId="OAuth2" clId="{146FDA9F-99A9-4A1C-B34F-6A3AB3575208}" dt="2026-07-15T20:07:14.330" v="601" actId="122"/>
          <ac:spMkLst>
            <pc:docMk/>
            <pc:sldMk cId="3317648205" sldId="435"/>
            <ac:spMk id="3" creationId="{A287D1F0-44A9-4953-1443-CEB8FC4FD580}"/>
          </ac:spMkLst>
        </pc:spChg>
        <pc:spChg chg="mod ord">
          <ac:chgData name="Maha Shakil Sadruddin" userId="51446212646_tp_box_2" providerId="OAuth2" clId="{146FDA9F-99A9-4A1C-B34F-6A3AB3575208}" dt="2026-07-15T17:10:26.664" v="506" actId="13244"/>
          <ac:spMkLst>
            <pc:docMk/>
            <pc:sldMk cId="3317648205" sldId="435"/>
            <ac:spMk id="4" creationId="{0A86E1B4-19BD-913A-03B6-C05ABB13A597}"/>
          </ac:spMkLst>
        </pc:spChg>
        <pc:spChg chg="mod">
          <ac:chgData name="Maha Shakil Sadruddin" userId="51446212646_tp_box_2" providerId="OAuth2" clId="{146FDA9F-99A9-4A1C-B34F-6A3AB3575208}" dt="2026-07-15T17:06:07.543" v="454" actId="962"/>
          <ac:spMkLst>
            <pc:docMk/>
            <pc:sldMk cId="3317648205" sldId="435"/>
            <ac:spMk id="5" creationId="{CB69972D-8AC7-9441-CF78-C6DCA3CACD94}"/>
          </ac:spMkLst>
        </pc:spChg>
        <pc:spChg chg="ord">
          <ac:chgData name="Maha Shakil Sadruddin" userId="51446212646_tp_box_2" providerId="OAuth2" clId="{146FDA9F-99A9-4A1C-B34F-6A3AB3575208}" dt="2026-07-15T17:06:18.908" v="456" actId="13244"/>
          <ac:spMkLst>
            <pc:docMk/>
            <pc:sldMk cId="3317648205" sldId="435"/>
            <ac:spMk id="14" creationId="{E03D61A8-86E3-0FC1-0380-4A3DC4AE73B3}"/>
          </ac:spMkLst>
        </pc:spChg>
        <pc:picChg chg="mod">
          <ac:chgData name="Maha Shakil Sadruddin" userId="51446212646_tp_box_2" providerId="OAuth2" clId="{146FDA9F-99A9-4A1C-B34F-6A3AB3575208}" dt="2026-07-15T20:25:34.796" v="642" actId="962"/>
          <ac:picMkLst>
            <pc:docMk/>
            <pc:sldMk cId="3317648205" sldId="435"/>
            <ac:picMk id="13" creationId="{7B55FBD5-ADB2-93A8-138B-13DA95B6F096}"/>
          </ac:picMkLst>
        </pc:picChg>
      </pc:sldChg>
      <pc:sldChg chg="addSp delSp modSp mod">
        <pc:chgData name="Maha Shakil Sadruddin" userId="51446212646_tp_box_2" providerId="OAuth2" clId="{146FDA9F-99A9-4A1C-B34F-6A3AB3575208}" dt="2026-07-15T20:13:13.338" v="630" actId="962"/>
        <pc:sldMkLst>
          <pc:docMk/>
          <pc:sldMk cId="155786738" sldId="436"/>
        </pc:sldMkLst>
        <pc:spChg chg="mod">
          <ac:chgData name="Maha Shakil Sadruddin" userId="51446212646_tp_box_2" providerId="OAuth2" clId="{146FDA9F-99A9-4A1C-B34F-6A3AB3575208}" dt="2026-07-15T20:06:44.532" v="596" actId="122"/>
          <ac:spMkLst>
            <pc:docMk/>
            <pc:sldMk cId="155786738" sldId="436"/>
            <ac:spMk id="3" creationId="{A056B54B-A839-4F25-B773-37395618B49E}"/>
          </ac:spMkLst>
        </pc:spChg>
        <pc:spChg chg="mod">
          <ac:chgData name="Maha Shakil Sadruddin" userId="51446212646_tp_box_2" providerId="OAuth2" clId="{146FDA9F-99A9-4A1C-B34F-6A3AB3575208}" dt="2026-07-15T20:06:33.273" v="595" actId="1076"/>
          <ac:spMkLst>
            <pc:docMk/>
            <pc:sldMk cId="155786738" sldId="436"/>
            <ac:spMk id="4" creationId="{D1FEC1C1-DEDD-D4D8-E2FF-6A0579CFF326}"/>
          </ac:spMkLst>
        </pc:spChg>
        <pc:spChg chg="mod ord">
          <ac:chgData name="Maha Shakil Sadruddin" userId="51446212646_tp_box_2" providerId="OAuth2" clId="{146FDA9F-99A9-4A1C-B34F-6A3AB3575208}" dt="2026-07-15T17:09:35.824" v="490" actId="13244"/>
          <ac:spMkLst>
            <pc:docMk/>
            <pc:sldMk cId="155786738" sldId="436"/>
            <ac:spMk id="5" creationId="{21F9301A-81DB-4179-BAB2-D74A989B7118}"/>
          </ac:spMkLst>
        </pc:spChg>
        <pc:graphicFrameChg chg="mod modGraphic">
          <ac:chgData name="Maha Shakil Sadruddin" userId="51446212646_tp_box_2" providerId="OAuth2" clId="{146FDA9F-99A9-4A1C-B34F-6A3AB3575208}" dt="2026-07-15T20:13:13.338" v="630" actId="962"/>
          <ac:graphicFrameMkLst>
            <pc:docMk/>
            <pc:sldMk cId="155786738" sldId="436"/>
            <ac:graphicFrameMk id="9" creationId="{052D9D8E-297F-4748-A430-EDA10D2D849E}"/>
          </ac:graphicFrameMkLst>
        </pc:graphicFrameChg>
      </pc:sldChg>
      <pc:sldChg chg="addSp modSp mod">
        <pc:chgData name="Maha Shakil Sadruddin" userId="51446212646_tp_box_2" providerId="OAuth2" clId="{146FDA9F-99A9-4A1C-B34F-6A3AB3575208}" dt="2026-07-15T20:52:31.451" v="776" actId="1076"/>
        <pc:sldMkLst>
          <pc:docMk/>
          <pc:sldMk cId="581799180" sldId="437"/>
        </pc:sldMkLst>
        <pc:spChg chg="mod ord">
          <ac:chgData name="Maha Shakil Sadruddin" userId="51446212646_tp_box_2" providerId="OAuth2" clId="{146FDA9F-99A9-4A1C-B34F-6A3AB3575208}" dt="2026-07-15T20:07:04.990" v="599" actId="122"/>
          <ac:spMkLst>
            <pc:docMk/>
            <pc:sldMk cId="581799180" sldId="437"/>
            <ac:spMk id="2" creationId="{1BAB8053-2139-4112-87BC-0D9C496B1858}"/>
          </ac:spMkLst>
        </pc:spChg>
        <pc:spChg chg="mod ord">
          <ac:chgData name="Maha Shakil Sadruddin" userId="51446212646_tp_box_2" providerId="OAuth2" clId="{146FDA9F-99A9-4A1C-B34F-6A3AB3575208}" dt="2026-07-15T17:10:04.170" v="499" actId="13244"/>
          <ac:spMkLst>
            <pc:docMk/>
            <pc:sldMk cId="581799180" sldId="437"/>
            <ac:spMk id="3" creationId="{92918D00-6A85-C39E-42CC-A15FEBA24ED6}"/>
          </ac:spMkLst>
        </pc:spChg>
        <pc:spChg chg="add mod">
          <ac:chgData name="Maha Shakil Sadruddin" userId="51446212646_tp_box_2" providerId="OAuth2" clId="{146FDA9F-99A9-4A1C-B34F-6A3AB3575208}" dt="2026-07-15T20:51:41.181" v="769" actId="1076"/>
          <ac:spMkLst>
            <pc:docMk/>
            <pc:sldMk cId="581799180" sldId="437"/>
            <ac:spMk id="4" creationId="{076BC14A-BFAF-6B95-0C95-C2A5DFA1122D}"/>
          </ac:spMkLst>
        </pc:spChg>
        <pc:spChg chg="add mod">
          <ac:chgData name="Maha Shakil Sadruddin" userId="51446212646_tp_box_2" providerId="OAuth2" clId="{146FDA9F-99A9-4A1C-B34F-6A3AB3575208}" dt="2026-07-15T20:51:58.661" v="772" actId="1076"/>
          <ac:spMkLst>
            <pc:docMk/>
            <pc:sldMk cId="581799180" sldId="437"/>
            <ac:spMk id="5" creationId="{53B08619-9CB7-AE58-B1C2-BC3468467954}"/>
          </ac:spMkLst>
        </pc:spChg>
        <pc:spChg chg="add mod">
          <ac:chgData name="Maha Shakil Sadruddin" userId="51446212646_tp_box_2" providerId="OAuth2" clId="{146FDA9F-99A9-4A1C-B34F-6A3AB3575208}" dt="2026-07-15T20:52:23.210" v="774" actId="1076"/>
          <ac:spMkLst>
            <pc:docMk/>
            <pc:sldMk cId="581799180" sldId="437"/>
            <ac:spMk id="6" creationId="{C2591783-F92A-0E21-7148-000EDF7DE934}"/>
          </ac:spMkLst>
        </pc:spChg>
        <pc:spChg chg="add mod">
          <ac:chgData name="Maha Shakil Sadruddin" userId="51446212646_tp_box_2" providerId="OAuth2" clId="{146FDA9F-99A9-4A1C-B34F-6A3AB3575208}" dt="2026-07-15T20:52:31.451" v="776" actId="1076"/>
          <ac:spMkLst>
            <pc:docMk/>
            <pc:sldMk cId="581799180" sldId="437"/>
            <ac:spMk id="7" creationId="{5E0D34DE-79B1-5F8C-5A42-0DDDF89241F0}"/>
          </ac:spMkLst>
        </pc:spChg>
        <pc:spChg chg="mod">
          <ac:chgData name="Maha Shakil Sadruddin" userId="51446212646_tp_box_2" providerId="OAuth2" clId="{146FDA9F-99A9-4A1C-B34F-6A3AB3575208}" dt="2026-07-15T20:51:13.124" v="761" actId="20577"/>
          <ac:spMkLst>
            <pc:docMk/>
            <pc:sldMk cId="581799180" sldId="437"/>
            <ac:spMk id="9" creationId="{CF3DFBCE-AD51-5427-319D-24E814918AB2}"/>
          </ac:spMkLst>
        </pc:spChg>
        <pc:picChg chg="mod">
          <ac:chgData name="Maha Shakil Sadruddin" userId="51446212646_tp_box_2" providerId="OAuth2" clId="{146FDA9F-99A9-4A1C-B34F-6A3AB3575208}" dt="2026-07-15T20:14:28.549" v="634" actId="962"/>
          <ac:picMkLst>
            <pc:docMk/>
            <pc:sldMk cId="581799180" sldId="437"/>
            <ac:picMk id="10" creationId="{B82CD7FB-7DE4-1489-2873-3C4ACE20B8EE}"/>
          </ac:picMkLst>
        </pc:picChg>
        <pc:picChg chg="mod">
          <ac:chgData name="Maha Shakil Sadruddin" userId="51446212646_tp_box_2" providerId="OAuth2" clId="{146FDA9F-99A9-4A1C-B34F-6A3AB3575208}" dt="2026-07-15T20:15:36.762" v="636" actId="962"/>
          <ac:picMkLst>
            <pc:docMk/>
            <pc:sldMk cId="581799180" sldId="437"/>
            <ac:picMk id="12" creationId="{D6976FB4-9FB0-CF66-D491-435A7FDFAC8A}"/>
          </ac:picMkLst>
        </pc:picChg>
      </pc:sldChg>
      <pc:sldChg chg="delSp modSp mod">
        <pc:chgData name="Maha Shakil Sadruddin" userId="51446212646_tp_box_2" providerId="OAuth2" clId="{146FDA9F-99A9-4A1C-B34F-6A3AB3575208}" dt="2026-07-15T20:27:33.695" v="644" actId="962"/>
        <pc:sldMkLst>
          <pc:docMk/>
          <pc:sldMk cId="1995759943" sldId="438"/>
        </pc:sldMkLst>
        <pc:spChg chg="mod ord">
          <ac:chgData name="Maha Shakil Sadruddin" userId="51446212646_tp_box_2" providerId="OAuth2" clId="{146FDA9F-99A9-4A1C-B34F-6A3AB3575208}" dt="2026-07-15T20:07:20.538" v="602" actId="122"/>
          <ac:spMkLst>
            <pc:docMk/>
            <pc:sldMk cId="1995759943" sldId="438"/>
            <ac:spMk id="3" creationId="{DD4623BF-5214-748E-617B-07602440C886}"/>
          </ac:spMkLst>
        </pc:spChg>
        <pc:spChg chg="mod ord">
          <ac:chgData name="Maha Shakil Sadruddin" userId="51446212646_tp_box_2" providerId="OAuth2" clId="{146FDA9F-99A9-4A1C-B34F-6A3AB3575208}" dt="2026-07-15T17:10:33.556" v="509" actId="13244"/>
          <ac:spMkLst>
            <pc:docMk/>
            <pc:sldMk cId="1995759943" sldId="438"/>
            <ac:spMk id="4" creationId="{8AAAF47F-D16B-CF83-A5A6-ED6D84D4BF94}"/>
          </ac:spMkLst>
        </pc:spChg>
        <pc:spChg chg="mod">
          <ac:chgData name="Maha Shakil Sadruddin" userId="51446212646_tp_box_2" providerId="OAuth2" clId="{146FDA9F-99A9-4A1C-B34F-6A3AB3575208}" dt="2026-07-15T17:06:32.650" v="459" actId="962"/>
          <ac:spMkLst>
            <pc:docMk/>
            <pc:sldMk cId="1995759943" sldId="438"/>
            <ac:spMk id="5" creationId="{0C07A162-0CC6-0609-BDB6-F351013656C8}"/>
          </ac:spMkLst>
        </pc:spChg>
        <pc:picChg chg="mod">
          <ac:chgData name="Maha Shakil Sadruddin" userId="51446212646_tp_box_2" providerId="OAuth2" clId="{146FDA9F-99A9-4A1C-B34F-6A3AB3575208}" dt="2026-07-15T20:27:33.695" v="644" actId="962"/>
          <ac:picMkLst>
            <pc:docMk/>
            <pc:sldMk cId="1995759943" sldId="438"/>
            <ac:picMk id="6" creationId="{7F6AF689-C08A-F6B1-FA20-97EBD1688942}"/>
          </ac:picMkLst>
        </pc:picChg>
      </pc:sldChg>
      <pc:sldChg chg="modSp mod">
        <pc:chgData name="Maha Shakil Sadruddin" userId="51446212646_tp_box_2" providerId="OAuth2" clId="{146FDA9F-99A9-4A1C-B34F-6A3AB3575208}" dt="2026-07-20T16:43:16.618" v="1153" actId="20577"/>
        <pc:sldMkLst>
          <pc:docMk/>
          <pc:sldMk cId="3505844604" sldId="2513"/>
        </pc:sldMkLst>
      </pc:sldChg>
      <pc:sldChg chg="addSp delSp modSp mod">
        <pc:chgData name="Maha Shakil Sadruddin" userId="51446212646_tp_box_2" providerId="OAuth2" clId="{146FDA9F-99A9-4A1C-B34F-6A3AB3575208}" dt="2026-07-15T20:32:44.043" v="654" actId="478"/>
        <pc:sldMkLst>
          <pc:docMk/>
          <pc:sldMk cId="3040792877" sldId="2536"/>
        </pc:sldMkLst>
        <pc:spChg chg="mod">
          <ac:chgData name="Maha Shakil Sadruddin" userId="51446212646_tp_box_2" providerId="OAuth2" clId="{146FDA9F-99A9-4A1C-B34F-6A3AB3575208}" dt="2026-07-15T16:54:16.562" v="315" actId="122"/>
          <ac:spMkLst>
            <pc:docMk/>
            <pc:sldMk cId="3040792877" sldId="2536"/>
            <ac:spMk id="3" creationId="{06A371A8-3CCF-2F67-22AE-1A8459E558E9}"/>
          </ac:spMkLst>
        </pc:spChg>
        <pc:spChg chg="mod ord">
          <ac:chgData name="Maha Shakil Sadruddin" userId="51446212646_tp_box_2" providerId="OAuth2" clId="{146FDA9F-99A9-4A1C-B34F-6A3AB3575208}" dt="2026-07-15T17:08:44.482" v="481" actId="13244"/>
          <ac:spMkLst>
            <pc:docMk/>
            <pc:sldMk cId="3040792877" sldId="2536"/>
            <ac:spMk id="4" creationId="{5A7C3731-6346-0DF1-0D9C-32EF0EF465EC}"/>
          </ac:spMkLst>
        </pc:spChg>
        <pc:spChg chg="mod">
          <ac:chgData name="Maha Shakil Sadruddin" userId="51446212646_tp_box_2" providerId="OAuth2" clId="{146FDA9F-99A9-4A1C-B34F-6A3AB3575208}" dt="2026-07-15T16:54:52.224" v="323" actId="20577"/>
          <ac:spMkLst>
            <pc:docMk/>
            <pc:sldMk cId="3040792877" sldId="2536"/>
            <ac:spMk id="6" creationId="{6E4FA88C-27A5-028A-F2C7-FBE5A3939CD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2ED0E-7345-4471-A45B-AE6274B6D0E6}" type="doc">
      <dgm:prSet loTypeId="urn:microsoft.com/office/officeart/2005/8/layout/process4" loCatId="list" qsTypeId="urn:microsoft.com/office/officeart/2005/8/quickstyle/simple1" qsCatId="simple" csTypeId="urn:microsoft.com/office/officeart/2005/8/colors/accent0_2" csCatId="mainScheme" phldr="1"/>
      <dgm:spPr/>
      <dgm:t>
        <a:bodyPr/>
        <a:lstStyle/>
        <a:p>
          <a:endParaRPr lang="en-US"/>
        </a:p>
      </dgm:t>
    </dgm:pt>
    <dgm:pt modelId="{BDE6A91C-8B27-4B06-AC7E-3BBF37AF6B2C}">
      <dgm:prSet phldrT="[Text]" custT="1"/>
      <dgm:spPr/>
      <dgm:t>
        <a:bodyPr/>
        <a:lstStyle/>
        <a:p>
          <a:r>
            <a:rPr lang="en-US" sz="1400" dirty="0"/>
            <a:t>1. Hiring Manager Initiates Requisition</a:t>
          </a:r>
        </a:p>
      </dgm:t>
    </dgm:pt>
    <dgm:pt modelId="{C7AB3284-1B7E-4EDC-8DC0-ADBB4FF94881}" type="parTrans" cxnId="{6769ED9E-6D15-4042-AD14-A78AF63D46DC}">
      <dgm:prSet/>
      <dgm:spPr/>
      <dgm:t>
        <a:bodyPr/>
        <a:lstStyle/>
        <a:p>
          <a:endParaRPr lang="en-US"/>
        </a:p>
      </dgm:t>
    </dgm:pt>
    <dgm:pt modelId="{78AC3263-62A7-4FBD-9A2C-72760B5A1836}" type="sibTrans" cxnId="{6769ED9E-6D15-4042-AD14-A78AF63D46DC}">
      <dgm:prSet/>
      <dgm:spPr/>
      <dgm:t>
        <a:bodyPr/>
        <a:lstStyle/>
        <a:p>
          <a:endParaRPr lang="en-US"/>
        </a:p>
      </dgm:t>
    </dgm:pt>
    <dgm:pt modelId="{AFB46312-A855-4C02-9BC8-D1E05C7D48C9}">
      <dgm:prSet phldrT="[Text]" custT="1"/>
      <dgm:spPr/>
      <dgm:t>
        <a:bodyPr/>
        <a:lstStyle/>
        <a:p>
          <a:r>
            <a:rPr lang="en-US" sz="1400" dirty="0"/>
            <a:t>2. Department Reviewer Approves Requisition (Chair or Designee) </a:t>
          </a:r>
        </a:p>
      </dgm:t>
    </dgm:pt>
    <dgm:pt modelId="{C3488FCF-F87D-41B9-A14C-AB0EAB36CECF}" type="parTrans" cxnId="{73E8CB75-C6BB-45F7-95D7-B6300BF26588}">
      <dgm:prSet/>
      <dgm:spPr/>
      <dgm:t>
        <a:bodyPr/>
        <a:lstStyle/>
        <a:p>
          <a:endParaRPr lang="en-US"/>
        </a:p>
      </dgm:t>
    </dgm:pt>
    <dgm:pt modelId="{A9B3E7C0-1E08-48AE-9A46-D0B0D7A7CEB7}" type="sibTrans" cxnId="{73E8CB75-C6BB-45F7-95D7-B6300BF26588}">
      <dgm:prSet/>
      <dgm:spPr/>
      <dgm:t>
        <a:bodyPr/>
        <a:lstStyle/>
        <a:p>
          <a:endParaRPr lang="en-US"/>
        </a:p>
      </dgm:t>
    </dgm:pt>
    <dgm:pt modelId="{BEC14833-11E1-40C7-AA25-42A85F88E1D5}">
      <dgm:prSet custT="1"/>
      <dgm:spPr/>
      <dgm:t>
        <a:bodyPr/>
        <a:lstStyle/>
        <a:p>
          <a:r>
            <a:rPr lang="en-US" sz="1400" dirty="0"/>
            <a:t>3. Dean's Office Approves Requisition </a:t>
          </a:r>
        </a:p>
      </dgm:t>
    </dgm:pt>
    <dgm:pt modelId="{55D914C3-CAF4-4039-BABA-1C27A7F66C89}" type="parTrans" cxnId="{405CBBFE-A346-4026-A9E2-3D77E22AFA68}">
      <dgm:prSet/>
      <dgm:spPr/>
      <dgm:t>
        <a:bodyPr/>
        <a:lstStyle/>
        <a:p>
          <a:endParaRPr lang="en-US"/>
        </a:p>
      </dgm:t>
    </dgm:pt>
    <dgm:pt modelId="{40A3997C-3584-4A7E-B8E7-A747619D1DD0}" type="sibTrans" cxnId="{405CBBFE-A346-4026-A9E2-3D77E22AFA68}">
      <dgm:prSet/>
      <dgm:spPr/>
      <dgm:t>
        <a:bodyPr/>
        <a:lstStyle/>
        <a:p>
          <a:endParaRPr lang="en-US"/>
        </a:p>
      </dgm:t>
    </dgm:pt>
    <dgm:pt modelId="{37FE3588-0166-4197-AA6E-9059F7FB712E}">
      <dgm:prSet custT="1"/>
      <dgm:spPr/>
      <dgm:t>
        <a:bodyPr/>
        <a:lstStyle/>
        <a:p>
          <a:r>
            <a:rPr lang="en-US" sz="1400" dirty="0"/>
            <a:t>4. Faculty Affairs Completes Final Approval</a:t>
          </a:r>
        </a:p>
      </dgm:t>
    </dgm:pt>
    <dgm:pt modelId="{C8C5DBAF-BB63-4FD5-A82A-48F36005C155}" type="parTrans" cxnId="{52A33B08-B381-46F6-A960-75A19E414B34}">
      <dgm:prSet/>
      <dgm:spPr/>
      <dgm:t>
        <a:bodyPr/>
        <a:lstStyle/>
        <a:p>
          <a:endParaRPr lang="en-US"/>
        </a:p>
      </dgm:t>
    </dgm:pt>
    <dgm:pt modelId="{46986BD6-5D5D-40AC-B1C2-52E118A944A0}" type="sibTrans" cxnId="{52A33B08-B381-46F6-A960-75A19E414B34}">
      <dgm:prSet/>
      <dgm:spPr/>
      <dgm:t>
        <a:bodyPr/>
        <a:lstStyle/>
        <a:p>
          <a:endParaRPr lang="en-US"/>
        </a:p>
      </dgm:t>
    </dgm:pt>
    <dgm:pt modelId="{7392B8EA-A9BA-4642-9C1C-D1EC1C4AB198}">
      <dgm:prSet custT="1"/>
      <dgm:spPr/>
      <dgm:t>
        <a:bodyPr/>
        <a:lstStyle/>
        <a:p>
          <a:r>
            <a:rPr lang="en-US" sz="1400" dirty="0"/>
            <a:t>Final Step: APPROVED-INTERNAL, OR NOT APPROVED</a:t>
          </a:r>
        </a:p>
      </dgm:t>
    </dgm:pt>
    <dgm:pt modelId="{F3C82E12-65F6-47DD-A038-9E6163ADCA2A}" type="parTrans" cxnId="{160B4400-44C5-42E4-8AAB-A6D9D24380AF}">
      <dgm:prSet/>
      <dgm:spPr/>
      <dgm:t>
        <a:bodyPr/>
        <a:lstStyle/>
        <a:p>
          <a:endParaRPr lang="en-US"/>
        </a:p>
      </dgm:t>
    </dgm:pt>
    <dgm:pt modelId="{60C15382-1BB2-43EF-A845-C5016E039B4A}" type="sibTrans" cxnId="{160B4400-44C5-42E4-8AAB-A6D9D24380AF}">
      <dgm:prSet/>
      <dgm:spPr/>
      <dgm:t>
        <a:bodyPr/>
        <a:lstStyle/>
        <a:p>
          <a:endParaRPr lang="en-US"/>
        </a:p>
      </dgm:t>
    </dgm:pt>
    <dgm:pt modelId="{FDE0FEEE-7BA1-4A91-A746-831819E4F791}" type="pres">
      <dgm:prSet presAssocID="{3182ED0E-7345-4471-A45B-AE6274B6D0E6}" presName="Name0" presStyleCnt="0">
        <dgm:presLayoutVars>
          <dgm:dir/>
          <dgm:animLvl val="lvl"/>
          <dgm:resizeHandles val="exact"/>
        </dgm:presLayoutVars>
      </dgm:prSet>
      <dgm:spPr/>
    </dgm:pt>
    <dgm:pt modelId="{7F2ABBC5-B694-427D-806C-92A0E45B533D}" type="pres">
      <dgm:prSet presAssocID="{7392B8EA-A9BA-4642-9C1C-D1EC1C4AB198}" presName="boxAndChildren" presStyleCnt="0"/>
      <dgm:spPr/>
    </dgm:pt>
    <dgm:pt modelId="{B2830C19-DAE1-4224-BCBB-51B3B7D9AF62}" type="pres">
      <dgm:prSet presAssocID="{7392B8EA-A9BA-4642-9C1C-D1EC1C4AB198}" presName="parentTextBox" presStyleLbl="node1" presStyleIdx="0" presStyleCnt="5"/>
      <dgm:spPr/>
    </dgm:pt>
    <dgm:pt modelId="{AF45A718-66B1-45A8-833A-27B1DB19608E}" type="pres">
      <dgm:prSet presAssocID="{46986BD6-5D5D-40AC-B1C2-52E118A944A0}" presName="sp" presStyleCnt="0"/>
      <dgm:spPr/>
    </dgm:pt>
    <dgm:pt modelId="{C98EDC3A-BC62-4D30-A4A3-E094EE13D31C}" type="pres">
      <dgm:prSet presAssocID="{37FE3588-0166-4197-AA6E-9059F7FB712E}" presName="arrowAndChildren" presStyleCnt="0"/>
      <dgm:spPr/>
    </dgm:pt>
    <dgm:pt modelId="{1434B560-2C89-48E0-9460-6F141931C13C}" type="pres">
      <dgm:prSet presAssocID="{37FE3588-0166-4197-AA6E-9059F7FB712E}" presName="parentTextArrow" presStyleLbl="node1" presStyleIdx="1" presStyleCnt="5"/>
      <dgm:spPr/>
    </dgm:pt>
    <dgm:pt modelId="{7C163A9F-F0F2-4DE5-8BD6-C861094DD3E2}" type="pres">
      <dgm:prSet presAssocID="{40A3997C-3584-4A7E-B8E7-A747619D1DD0}" presName="sp" presStyleCnt="0"/>
      <dgm:spPr/>
    </dgm:pt>
    <dgm:pt modelId="{31BE9B9E-56B2-4A02-BFB6-2734E9E68873}" type="pres">
      <dgm:prSet presAssocID="{BEC14833-11E1-40C7-AA25-42A85F88E1D5}" presName="arrowAndChildren" presStyleCnt="0"/>
      <dgm:spPr/>
    </dgm:pt>
    <dgm:pt modelId="{90970DE7-3E48-4099-9E4F-4068032C6BBE}" type="pres">
      <dgm:prSet presAssocID="{BEC14833-11E1-40C7-AA25-42A85F88E1D5}" presName="parentTextArrow" presStyleLbl="node1" presStyleIdx="2" presStyleCnt="5"/>
      <dgm:spPr/>
    </dgm:pt>
    <dgm:pt modelId="{E23C9EAE-241F-491B-BC52-063E59595362}" type="pres">
      <dgm:prSet presAssocID="{A9B3E7C0-1E08-48AE-9A46-D0B0D7A7CEB7}" presName="sp" presStyleCnt="0"/>
      <dgm:spPr/>
    </dgm:pt>
    <dgm:pt modelId="{D16926F6-044C-4541-A10F-FF883B88C15A}" type="pres">
      <dgm:prSet presAssocID="{AFB46312-A855-4C02-9BC8-D1E05C7D48C9}" presName="arrowAndChildren" presStyleCnt="0"/>
      <dgm:spPr/>
    </dgm:pt>
    <dgm:pt modelId="{ADBDA13F-5D4D-46A5-869A-70FA14E516DF}" type="pres">
      <dgm:prSet presAssocID="{AFB46312-A855-4C02-9BC8-D1E05C7D48C9}" presName="parentTextArrow" presStyleLbl="node1" presStyleIdx="3" presStyleCnt="5"/>
      <dgm:spPr/>
    </dgm:pt>
    <dgm:pt modelId="{6ED7A17B-482B-4918-BB84-3127FE8EE968}" type="pres">
      <dgm:prSet presAssocID="{78AC3263-62A7-4FBD-9A2C-72760B5A1836}" presName="sp" presStyleCnt="0"/>
      <dgm:spPr/>
    </dgm:pt>
    <dgm:pt modelId="{4F792D5A-60BD-4DE9-880B-6A52FD280D3D}" type="pres">
      <dgm:prSet presAssocID="{BDE6A91C-8B27-4B06-AC7E-3BBF37AF6B2C}" presName="arrowAndChildren" presStyleCnt="0"/>
      <dgm:spPr/>
    </dgm:pt>
    <dgm:pt modelId="{B03C1F95-527F-4C1E-A623-DAFF075E4FFC}" type="pres">
      <dgm:prSet presAssocID="{BDE6A91C-8B27-4B06-AC7E-3BBF37AF6B2C}" presName="parentTextArrow" presStyleLbl="node1" presStyleIdx="4" presStyleCnt="5" custLinFactNeighborX="686" custLinFactNeighborY="-925"/>
      <dgm:spPr/>
    </dgm:pt>
  </dgm:ptLst>
  <dgm:cxnLst>
    <dgm:cxn modelId="{160B4400-44C5-42E4-8AAB-A6D9D24380AF}" srcId="{3182ED0E-7345-4471-A45B-AE6274B6D0E6}" destId="{7392B8EA-A9BA-4642-9C1C-D1EC1C4AB198}" srcOrd="4" destOrd="0" parTransId="{F3C82E12-65F6-47DD-A038-9E6163ADCA2A}" sibTransId="{60C15382-1BB2-43EF-A845-C5016E039B4A}"/>
    <dgm:cxn modelId="{52A33B08-B381-46F6-A960-75A19E414B34}" srcId="{3182ED0E-7345-4471-A45B-AE6274B6D0E6}" destId="{37FE3588-0166-4197-AA6E-9059F7FB712E}" srcOrd="3" destOrd="0" parTransId="{C8C5DBAF-BB63-4FD5-A82A-48F36005C155}" sibTransId="{46986BD6-5D5D-40AC-B1C2-52E118A944A0}"/>
    <dgm:cxn modelId="{0D35C83A-C0D3-435E-B7C7-1931133B22E3}" type="presOf" srcId="{7392B8EA-A9BA-4642-9C1C-D1EC1C4AB198}" destId="{B2830C19-DAE1-4224-BCBB-51B3B7D9AF62}" srcOrd="0" destOrd="0" presId="urn:microsoft.com/office/officeart/2005/8/layout/process4"/>
    <dgm:cxn modelId="{73E8CB75-C6BB-45F7-95D7-B6300BF26588}" srcId="{3182ED0E-7345-4471-A45B-AE6274B6D0E6}" destId="{AFB46312-A855-4C02-9BC8-D1E05C7D48C9}" srcOrd="1" destOrd="0" parTransId="{C3488FCF-F87D-41B9-A14C-AB0EAB36CECF}" sibTransId="{A9B3E7C0-1E08-48AE-9A46-D0B0D7A7CEB7}"/>
    <dgm:cxn modelId="{BF940E8C-1304-4962-95F3-00F6FA96AE04}" type="presOf" srcId="{BDE6A91C-8B27-4B06-AC7E-3BBF37AF6B2C}" destId="{B03C1F95-527F-4C1E-A623-DAFF075E4FFC}" srcOrd="0" destOrd="0" presId="urn:microsoft.com/office/officeart/2005/8/layout/process4"/>
    <dgm:cxn modelId="{6769ED9E-6D15-4042-AD14-A78AF63D46DC}" srcId="{3182ED0E-7345-4471-A45B-AE6274B6D0E6}" destId="{BDE6A91C-8B27-4B06-AC7E-3BBF37AF6B2C}" srcOrd="0" destOrd="0" parTransId="{C7AB3284-1B7E-4EDC-8DC0-ADBB4FF94881}" sibTransId="{78AC3263-62A7-4FBD-9A2C-72760B5A1836}"/>
    <dgm:cxn modelId="{C58B68A1-F34C-4E98-8F7F-D1B8F784B211}" type="presOf" srcId="{BEC14833-11E1-40C7-AA25-42A85F88E1D5}" destId="{90970DE7-3E48-4099-9E4F-4068032C6BBE}" srcOrd="0" destOrd="0" presId="urn:microsoft.com/office/officeart/2005/8/layout/process4"/>
    <dgm:cxn modelId="{38FC1FAA-63A0-49FD-9D0B-060A84ED10EB}" type="presOf" srcId="{37FE3588-0166-4197-AA6E-9059F7FB712E}" destId="{1434B560-2C89-48E0-9460-6F141931C13C}" srcOrd="0" destOrd="0" presId="urn:microsoft.com/office/officeart/2005/8/layout/process4"/>
    <dgm:cxn modelId="{DE4B4FD2-B21D-4063-8D0F-37E8E113E78A}" type="presOf" srcId="{AFB46312-A855-4C02-9BC8-D1E05C7D48C9}" destId="{ADBDA13F-5D4D-46A5-869A-70FA14E516DF}" srcOrd="0" destOrd="0" presId="urn:microsoft.com/office/officeart/2005/8/layout/process4"/>
    <dgm:cxn modelId="{9B2948DE-9D5A-4B3D-972E-31F520D885F0}" type="presOf" srcId="{3182ED0E-7345-4471-A45B-AE6274B6D0E6}" destId="{FDE0FEEE-7BA1-4A91-A746-831819E4F791}" srcOrd="0" destOrd="0" presId="urn:microsoft.com/office/officeart/2005/8/layout/process4"/>
    <dgm:cxn modelId="{405CBBFE-A346-4026-A9E2-3D77E22AFA68}" srcId="{3182ED0E-7345-4471-A45B-AE6274B6D0E6}" destId="{BEC14833-11E1-40C7-AA25-42A85F88E1D5}" srcOrd="2" destOrd="0" parTransId="{55D914C3-CAF4-4039-BABA-1C27A7F66C89}" sibTransId="{40A3997C-3584-4A7E-B8E7-A747619D1DD0}"/>
    <dgm:cxn modelId="{35633CE0-9C60-4538-BEA4-7AF528B33425}" type="presParOf" srcId="{FDE0FEEE-7BA1-4A91-A746-831819E4F791}" destId="{7F2ABBC5-B694-427D-806C-92A0E45B533D}" srcOrd="0" destOrd="0" presId="urn:microsoft.com/office/officeart/2005/8/layout/process4"/>
    <dgm:cxn modelId="{D51A5040-2E7B-4A19-81E8-267CDF63CA4D}" type="presParOf" srcId="{7F2ABBC5-B694-427D-806C-92A0E45B533D}" destId="{B2830C19-DAE1-4224-BCBB-51B3B7D9AF62}" srcOrd="0" destOrd="0" presId="urn:microsoft.com/office/officeart/2005/8/layout/process4"/>
    <dgm:cxn modelId="{F5EC10AF-2F7D-4F82-8EFB-213EE29D0986}" type="presParOf" srcId="{FDE0FEEE-7BA1-4A91-A746-831819E4F791}" destId="{AF45A718-66B1-45A8-833A-27B1DB19608E}" srcOrd="1" destOrd="0" presId="urn:microsoft.com/office/officeart/2005/8/layout/process4"/>
    <dgm:cxn modelId="{48B5B40A-3B08-464F-B680-D5C266290086}" type="presParOf" srcId="{FDE0FEEE-7BA1-4A91-A746-831819E4F791}" destId="{C98EDC3A-BC62-4D30-A4A3-E094EE13D31C}" srcOrd="2" destOrd="0" presId="urn:microsoft.com/office/officeart/2005/8/layout/process4"/>
    <dgm:cxn modelId="{638AA609-79CF-4C73-B564-564CEC62F816}" type="presParOf" srcId="{C98EDC3A-BC62-4D30-A4A3-E094EE13D31C}" destId="{1434B560-2C89-48E0-9460-6F141931C13C}" srcOrd="0" destOrd="0" presId="urn:microsoft.com/office/officeart/2005/8/layout/process4"/>
    <dgm:cxn modelId="{E08B2F28-44DE-4E4D-966F-686426347ED2}" type="presParOf" srcId="{FDE0FEEE-7BA1-4A91-A746-831819E4F791}" destId="{7C163A9F-F0F2-4DE5-8BD6-C861094DD3E2}" srcOrd="3" destOrd="0" presId="urn:microsoft.com/office/officeart/2005/8/layout/process4"/>
    <dgm:cxn modelId="{0FB20C36-BFAA-47AD-B580-E16B2148998E}" type="presParOf" srcId="{FDE0FEEE-7BA1-4A91-A746-831819E4F791}" destId="{31BE9B9E-56B2-4A02-BFB6-2734E9E68873}" srcOrd="4" destOrd="0" presId="urn:microsoft.com/office/officeart/2005/8/layout/process4"/>
    <dgm:cxn modelId="{A0C00293-2DEF-4670-B837-FC559DAB7FDA}" type="presParOf" srcId="{31BE9B9E-56B2-4A02-BFB6-2734E9E68873}" destId="{90970DE7-3E48-4099-9E4F-4068032C6BBE}" srcOrd="0" destOrd="0" presId="urn:microsoft.com/office/officeart/2005/8/layout/process4"/>
    <dgm:cxn modelId="{24EF4DD8-C9F8-4A66-941C-59A334FD9271}" type="presParOf" srcId="{FDE0FEEE-7BA1-4A91-A746-831819E4F791}" destId="{E23C9EAE-241F-491B-BC52-063E59595362}" srcOrd="5" destOrd="0" presId="urn:microsoft.com/office/officeart/2005/8/layout/process4"/>
    <dgm:cxn modelId="{4F89CEBE-BE8D-4D8F-A6EF-0FE5F08D27B6}" type="presParOf" srcId="{FDE0FEEE-7BA1-4A91-A746-831819E4F791}" destId="{D16926F6-044C-4541-A10F-FF883B88C15A}" srcOrd="6" destOrd="0" presId="urn:microsoft.com/office/officeart/2005/8/layout/process4"/>
    <dgm:cxn modelId="{E1D43ED2-A1E1-4748-BBBB-22297226CF0E}" type="presParOf" srcId="{D16926F6-044C-4541-A10F-FF883B88C15A}" destId="{ADBDA13F-5D4D-46A5-869A-70FA14E516DF}" srcOrd="0" destOrd="0" presId="urn:microsoft.com/office/officeart/2005/8/layout/process4"/>
    <dgm:cxn modelId="{1E16F674-39AF-4F1A-AB02-6EA836F8F7AA}" type="presParOf" srcId="{FDE0FEEE-7BA1-4A91-A746-831819E4F791}" destId="{6ED7A17B-482B-4918-BB84-3127FE8EE968}" srcOrd="7" destOrd="0" presId="urn:microsoft.com/office/officeart/2005/8/layout/process4"/>
    <dgm:cxn modelId="{E44A8080-386C-404B-A157-6A252A55309D}" type="presParOf" srcId="{FDE0FEEE-7BA1-4A91-A746-831819E4F791}" destId="{4F792D5A-60BD-4DE9-880B-6A52FD280D3D}" srcOrd="8" destOrd="0" presId="urn:microsoft.com/office/officeart/2005/8/layout/process4"/>
    <dgm:cxn modelId="{C80B81BD-05B3-4B9F-AC0A-22F407E99B47}" type="presParOf" srcId="{4F792D5A-60BD-4DE9-880B-6A52FD280D3D}" destId="{B03C1F95-527F-4C1E-A623-DAFF075E4FF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830C19-DAE1-4224-BCBB-51B3B7D9AF62}">
      <dsp:nvSpPr>
        <dsp:cNvPr id="0" name=""/>
        <dsp:cNvSpPr/>
      </dsp:nvSpPr>
      <dsp:spPr>
        <a:xfrm>
          <a:off x="0" y="3560082"/>
          <a:ext cx="6059978" cy="584061"/>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Final Step: APPROVED-INTERNAL, OR NOT APPROVED</a:t>
          </a:r>
        </a:p>
      </dsp:txBody>
      <dsp:txXfrm>
        <a:off x="0" y="3560082"/>
        <a:ext cx="6059978" cy="584061"/>
      </dsp:txXfrm>
    </dsp:sp>
    <dsp:sp modelId="{1434B560-2C89-48E0-9460-6F141931C13C}">
      <dsp:nvSpPr>
        <dsp:cNvPr id="0" name=""/>
        <dsp:cNvSpPr/>
      </dsp:nvSpPr>
      <dsp:spPr>
        <a:xfrm rot="10800000">
          <a:off x="0" y="2670557"/>
          <a:ext cx="6059978" cy="898286"/>
        </a:xfrm>
        <a:prstGeom prst="upArrowCallou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4. Faculty Affairs Completes Final Approval</a:t>
          </a:r>
        </a:p>
      </dsp:txBody>
      <dsp:txXfrm rot="10800000">
        <a:off x="0" y="2670557"/>
        <a:ext cx="6059978" cy="583679"/>
      </dsp:txXfrm>
    </dsp:sp>
    <dsp:sp modelId="{90970DE7-3E48-4099-9E4F-4068032C6BBE}">
      <dsp:nvSpPr>
        <dsp:cNvPr id="0" name=""/>
        <dsp:cNvSpPr/>
      </dsp:nvSpPr>
      <dsp:spPr>
        <a:xfrm rot="10800000">
          <a:off x="0" y="1781032"/>
          <a:ext cx="6059978" cy="898286"/>
        </a:xfrm>
        <a:prstGeom prst="upArrowCallou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3. Dean's Office Approves Requisition </a:t>
          </a:r>
        </a:p>
      </dsp:txBody>
      <dsp:txXfrm rot="10800000">
        <a:off x="0" y="1781032"/>
        <a:ext cx="6059978" cy="583679"/>
      </dsp:txXfrm>
    </dsp:sp>
    <dsp:sp modelId="{ADBDA13F-5D4D-46A5-869A-70FA14E516DF}">
      <dsp:nvSpPr>
        <dsp:cNvPr id="0" name=""/>
        <dsp:cNvSpPr/>
      </dsp:nvSpPr>
      <dsp:spPr>
        <a:xfrm rot="10800000">
          <a:off x="0" y="891507"/>
          <a:ext cx="6059978" cy="898286"/>
        </a:xfrm>
        <a:prstGeom prst="upArrowCallou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2. Department Reviewer Approves Requisition (Chair or Designee) </a:t>
          </a:r>
        </a:p>
      </dsp:txBody>
      <dsp:txXfrm rot="10800000">
        <a:off x="0" y="891507"/>
        <a:ext cx="6059978" cy="583679"/>
      </dsp:txXfrm>
    </dsp:sp>
    <dsp:sp modelId="{B03C1F95-527F-4C1E-A623-DAFF075E4FFC}">
      <dsp:nvSpPr>
        <dsp:cNvPr id="0" name=""/>
        <dsp:cNvSpPr/>
      </dsp:nvSpPr>
      <dsp:spPr>
        <a:xfrm rot="10800000">
          <a:off x="0" y="0"/>
          <a:ext cx="6059978" cy="898286"/>
        </a:xfrm>
        <a:prstGeom prst="upArrowCallou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1. Hiring Manager Initiates Requisition</a:t>
          </a:r>
        </a:p>
      </dsp:txBody>
      <dsp:txXfrm rot="10800000">
        <a:off x="0" y="0"/>
        <a:ext cx="6059978" cy="5836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74E341-C864-4E4B-84A4-2476C03B0143}"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40F5D4-FA19-43D0-8193-C00055F9DE7A}" type="slidenum">
              <a:rPr lang="en-US" smtClean="0"/>
              <a:t>‹#›</a:t>
            </a:fld>
            <a:endParaRPr lang="en-US"/>
          </a:p>
        </p:txBody>
      </p:sp>
    </p:spTree>
    <p:extLst>
      <p:ext uri="{BB962C8B-B14F-4D97-AF65-F5344CB8AC3E}">
        <p14:creationId xmlns:p14="http://schemas.microsoft.com/office/powerpoint/2010/main" val="124054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C99-8396-6819-A813-6E6814647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65852-EA91-AB26-6D89-C0D6749F4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9613B-CB30-BB2C-1EA4-592CB0394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5984CD-2F69-23A6-9FBE-D8F27CDF90F9}"/>
              </a:ext>
            </a:extLst>
          </p:cNvPr>
          <p:cNvSpPr>
            <a:spLocks noGrp="1"/>
          </p:cNvSpPr>
          <p:nvPr>
            <p:ph type="sldNum" sz="quarter" idx="5"/>
          </p:nvPr>
        </p:nvSpPr>
        <p:spPr/>
        <p:txBody>
          <a:bodyPr/>
          <a:lstStyle/>
          <a:p>
            <a:pPr marL="0" marR="0" lvl="0" indent="0" algn="r" defTabSz="952462" rtl="0" eaLnBrk="1" fontAlgn="auto" latinLnBrk="0" hangingPunct="1">
              <a:lnSpc>
                <a:spcPct val="100000"/>
              </a:lnSpc>
              <a:spcBef>
                <a:spcPts val="0"/>
              </a:spcBef>
              <a:spcAft>
                <a:spcPts val="0"/>
              </a:spcAft>
              <a:buClrTx/>
              <a:buSzTx/>
              <a:buFontTx/>
              <a:buNone/>
              <a:tabLst/>
              <a:defRPr/>
            </a:pPr>
            <a:fld id="{F2532798-74E8-444A-A934-2294B8EA8709}"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5246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95908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40F5D4-FA19-43D0-8193-C00055F9DE7A}" type="slidenum">
              <a:rPr lang="en-US" smtClean="0"/>
              <a:t>2</a:t>
            </a:fld>
            <a:endParaRPr lang="en-US"/>
          </a:p>
        </p:txBody>
      </p:sp>
    </p:spTree>
    <p:extLst>
      <p:ext uri="{BB962C8B-B14F-4D97-AF65-F5344CB8AC3E}">
        <p14:creationId xmlns:p14="http://schemas.microsoft.com/office/powerpoint/2010/main" val="3655524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2462DE9-3AF7-244D-A06B-079CF21E1E39}"/>
              </a:ext>
            </a:extLst>
          </p:cNvPr>
          <p:cNvSpPr>
            <a:spLocks noGrp="1"/>
          </p:cNvSpPr>
          <p:nvPr>
            <p:ph type="title" hasCustomPrompt="1"/>
          </p:nvPr>
        </p:nvSpPr>
        <p:spPr>
          <a:xfrm>
            <a:off x="1463894" y="1863579"/>
            <a:ext cx="9316995" cy="1480754"/>
          </a:xfrm>
          <a:prstGeom prst="rect">
            <a:avLst/>
          </a:prstGeom>
        </p:spPr>
        <p:txBody>
          <a:bodyPr anchor="b" anchorCtr="0"/>
          <a:lstStyle>
            <a:lvl1pPr>
              <a:defRPr sz="4395" cap="all" spc="0" baseline="0">
                <a:solidFill>
                  <a:schemeClr val="bg1"/>
                </a:solidFill>
                <a:latin typeface="Rockwell" panose="02060603020205020403" pitchFamily="18" charset="77"/>
              </a:defRPr>
            </a:lvl1pPr>
          </a:lstStyle>
          <a:p>
            <a:r>
              <a:rPr lang="en-US" dirty="0"/>
              <a:t>Click to edit title</a:t>
            </a:r>
          </a:p>
        </p:txBody>
      </p:sp>
      <p:sp>
        <p:nvSpPr>
          <p:cNvPr id="19" name="Text Placeholder 18">
            <a:extLst>
              <a:ext uri="{FF2B5EF4-FFF2-40B4-BE49-F238E27FC236}">
                <a16:creationId xmlns:a16="http://schemas.microsoft.com/office/drawing/2014/main" id="{6C0A0CB0-7C66-9F44-BF86-F7001741D532}"/>
              </a:ext>
            </a:extLst>
          </p:cNvPr>
          <p:cNvSpPr>
            <a:spLocks noGrp="1"/>
          </p:cNvSpPr>
          <p:nvPr>
            <p:ph type="body" sz="quarter" idx="10" hasCustomPrompt="1"/>
          </p:nvPr>
        </p:nvSpPr>
        <p:spPr>
          <a:xfrm>
            <a:off x="1464028" y="3439583"/>
            <a:ext cx="9316861" cy="1524000"/>
          </a:xfrm>
          <a:prstGeom prst="rect">
            <a:avLst/>
          </a:prstGeom>
        </p:spPr>
        <p:txBody>
          <a:bodyPr/>
          <a:lstStyle>
            <a:lvl1pPr marL="0" indent="0" algn="ctr">
              <a:buFontTx/>
              <a:buNone/>
              <a:defRPr sz="3199" baseline="0"/>
            </a:lvl1pPr>
            <a:lvl2pPr marL="457116" indent="0">
              <a:buFontTx/>
              <a:buNone/>
              <a:defRPr sz="500" baseline="0"/>
            </a:lvl2pPr>
            <a:lvl3pPr marL="914231" indent="0">
              <a:buFontTx/>
              <a:buNone/>
              <a:defRPr sz="500" baseline="0"/>
            </a:lvl3pPr>
            <a:lvl4pPr marL="1371347" indent="0">
              <a:buFontTx/>
              <a:buNone/>
              <a:defRPr sz="500" baseline="0"/>
            </a:lvl4pPr>
            <a:lvl5pPr marL="1828462" indent="0">
              <a:buFontTx/>
              <a:buNone/>
              <a:defRPr sz="500" baseline="0"/>
            </a:lvl5pPr>
          </a:lstStyle>
          <a:p>
            <a:pPr lvl="0"/>
            <a:r>
              <a:rPr lang="en-US" dirty="0"/>
              <a:t>Click to Edit Text</a:t>
            </a:r>
          </a:p>
        </p:txBody>
      </p:sp>
    </p:spTree>
    <p:extLst>
      <p:ext uri="{BB962C8B-B14F-4D97-AF65-F5344CB8AC3E}">
        <p14:creationId xmlns:p14="http://schemas.microsoft.com/office/powerpoint/2010/main" val="3877128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7634" y="1639889"/>
            <a:ext cx="11118007" cy="4357687"/>
          </a:xfrm>
        </p:spPr>
        <p:txBody>
          <a:bodyPr/>
          <a:lstStyle>
            <a:lvl1pPr>
              <a:lnSpc>
                <a:spcPct val="100000"/>
              </a:lnSpc>
              <a:buClr>
                <a:srgbClr val="006241"/>
              </a:buClr>
              <a:defRPr sz="2400" b="0">
                <a:solidFill>
                  <a:schemeClr val="tx1"/>
                </a:solidFill>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b="0">
                <a:solidFill>
                  <a:schemeClr val="tx1"/>
                </a:solidFill>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b="0">
                <a:solidFill>
                  <a:schemeClr val="tx1"/>
                </a:solidFill>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Title and Text</a:t>
            </a:r>
          </a:p>
        </p:txBody>
      </p:sp>
      <p:sp>
        <p:nvSpPr>
          <p:cNvPr id="19"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0" name="Straight Connector 19">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8" name="TextBox 27">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9"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549785372"/>
      </p:ext>
    </p:extLst>
  </p:cSld>
  <p:clrMapOvr>
    <a:masterClrMapping/>
  </p:clrMapOvr>
  <p:extLst>
    <p:ext uri="{DCECCB84-F9BA-43D5-87BE-67443E8EF086}">
      <p15:sldGuideLst xmlns:p15="http://schemas.microsoft.com/office/powerpoint/2012/main">
        <p15:guide id="1" pos="5369">
          <p15:clr>
            <a:srgbClr val="FBAE40"/>
          </p15:clr>
        </p15:guide>
        <p15:guide id="2" orient="horz" pos="436">
          <p15:clr>
            <a:srgbClr val="FBAE40"/>
          </p15:clr>
        </p15:guide>
        <p15:guide id="3" pos="254">
          <p15:clr>
            <a:srgbClr val="FBAE40"/>
          </p15:clr>
        </p15:guide>
        <p15:guide id="5" pos="5508">
          <p15:clr>
            <a:srgbClr val="FBAE40"/>
          </p15:clr>
        </p15:guide>
        <p15:guide id="6" orient="horz" pos="1033">
          <p15:clr>
            <a:srgbClr val="FBAE40"/>
          </p15:clr>
        </p15:guide>
        <p15:guide id="8" orient="horz" pos="4252">
          <p15:clr>
            <a:srgbClr val="FBAE40"/>
          </p15:clr>
        </p15:guide>
        <p15:guide id="9" pos="5279">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Quote – Option 1 - Bad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4"/>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1500" b="1" i="0">
                <a:solidFill>
                  <a:schemeClr val="accent2"/>
                </a:solidFill>
                <a:latin typeface="Arial" panose="020B0604020202020204" pitchFamily="34" charset="0"/>
              </a:rPr>
              <a:t>”</a:t>
            </a:r>
          </a:p>
        </p:txBody>
      </p:sp>
      <p:sp>
        <p:nvSpPr>
          <p:cNvPr id="15" name="Subtitle 2">
            <a:extLst>
              <a:ext uri="{FF2B5EF4-FFF2-40B4-BE49-F238E27FC236}">
                <a16:creationId xmlns:a16="http://schemas.microsoft.com/office/drawing/2014/main" id="{33F74712-47DD-D445-BB61-E4279010D2FD}"/>
              </a:ext>
            </a:extLst>
          </p:cNvPr>
          <p:cNvSpPr txBox="1">
            <a:spLocks/>
          </p:cNvSpPr>
          <p:nvPr userDrawn="1"/>
        </p:nvSpPr>
        <p:spPr>
          <a:xfrm>
            <a:off x="876289" y="1738906"/>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1500" b="1" i="0">
                <a:solidFill>
                  <a:schemeClr val="accent2"/>
                </a:solidFill>
                <a:latin typeface="Arial" panose="020B0604020202020204" pitchFamily="34" charset="0"/>
              </a:rPr>
              <a:t>“</a:t>
            </a:r>
          </a:p>
        </p:txBody>
      </p:sp>
      <p:sp>
        <p:nvSpPr>
          <p:cNvPr id="16"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1" y="4834378"/>
            <a:ext cx="9144000" cy="544513"/>
          </a:xfrm>
        </p:spPr>
        <p:txBody>
          <a:bodyPr/>
          <a:lstStyle>
            <a:lvl1pPr marL="0" indent="0" algn="ctr">
              <a:buNone/>
              <a:defRPr b="1" i="0">
                <a:solidFill>
                  <a:schemeClr val="bg1"/>
                </a:solidFill>
                <a:latin typeface="Arial" panose="020B0604020202020204" pitchFamily="34" charset="0"/>
              </a:defRPr>
            </a:lvl1pPr>
          </a:lstStyle>
          <a:p>
            <a:pPr lvl="0"/>
            <a:r>
              <a:rPr lang="en-US"/>
              <a:t>Author</a:t>
            </a:r>
          </a:p>
        </p:txBody>
      </p:sp>
      <p:sp>
        <p:nvSpPr>
          <p:cNvPr id="10" name="Title 1">
            <a:extLst>
              <a:ext uri="{FF2B5EF4-FFF2-40B4-BE49-F238E27FC236}">
                <a16:creationId xmlns:a16="http://schemas.microsoft.com/office/drawing/2014/main" id="{10CFEA6F-993C-48F5-BABF-D2AE4C3AD388}"/>
              </a:ext>
            </a:extLst>
          </p:cNvPr>
          <p:cNvSpPr>
            <a:spLocks noGrp="1"/>
          </p:cNvSpPr>
          <p:nvPr>
            <p:ph type="ctrTitle" hasCustomPrompt="1"/>
          </p:nvPr>
        </p:nvSpPr>
        <p:spPr>
          <a:xfrm>
            <a:off x="1519239" y="2355273"/>
            <a:ext cx="9144000" cy="1854262"/>
          </a:xfrm>
        </p:spPr>
        <p:txBody>
          <a:bodyPr anchor="ctr"/>
          <a:lstStyle>
            <a:lvl1pPr algn="ctr">
              <a:defRPr sz="6000" b="1" i="0">
                <a:solidFill>
                  <a:schemeClr val="bg1"/>
                </a:solidFill>
                <a:latin typeface="Arial" panose="020B0604020202020204" pitchFamily="34" charset="0"/>
              </a:defRPr>
            </a:lvl1pPr>
          </a:lstStyle>
          <a:p>
            <a:r>
              <a:rPr lang="en-US"/>
              <a:t>Quote – Option 1 Badge</a:t>
            </a:r>
          </a:p>
        </p:txBody>
      </p:sp>
      <p:pic>
        <p:nvPicPr>
          <p:cNvPr id="3" name="Graphic 14">
            <a:extLst>
              <a:ext uri="{FF2B5EF4-FFF2-40B4-BE49-F238E27FC236}">
                <a16:creationId xmlns:a16="http://schemas.microsoft.com/office/drawing/2014/main" id="{BA9409BF-0116-D36A-9F0C-FEA659C7820C}"/>
              </a:ext>
            </a:extLst>
          </p:cNvPr>
          <p:cNvPicPr>
            <a:picLocks noGrp="1" noRot="1" noChangeAspect="1" noMove="1" noResize="1" noEditPoints="1" noAdjustHandles="1" noChangeArrowheads="1" noChangeShapeType="1" noCrop="1"/>
          </p:cNvPicPr>
          <p:nvPr userDrawn="1"/>
        </p:nvPicPr>
        <p:blipFill>
          <a:blip r:embed="rId2" cstate="screen">
            <a:alphaModFix amt="8000"/>
            <a:extLst>
              <a:ext uri="{28A0092B-C50C-407E-A947-70E740481C1C}">
                <a14:useLocalDpi xmlns:a14="http://schemas.microsoft.com/office/drawing/2010/main"/>
              </a:ext>
            </a:extLst>
          </a:blip>
          <a:srcRect t="10829" b="10829"/>
          <a:stretch/>
        </p:blipFill>
        <p:spPr>
          <a:xfrm>
            <a:off x="3285377" y="0"/>
            <a:ext cx="9186843" cy="7197213"/>
          </a:xfrm>
          <a:prstGeom prst="rect">
            <a:avLst/>
          </a:prstGeom>
        </p:spPr>
      </p:pic>
    </p:spTree>
    <p:extLst>
      <p:ext uri="{BB962C8B-B14F-4D97-AF65-F5344CB8AC3E}">
        <p14:creationId xmlns:p14="http://schemas.microsoft.com/office/powerpoint/2010/main" val="1434963167"/>
      </p:ext>
    </p:extLst>
  </p:cSld>
  <p:clrMapOvr>
    <a:masterClrMapping/>
  </p:clrMapOvr>
  <p:extLst>
    <p:ext uri="{DCECCB84-F9BA-43D5-87BE-67443E8EF086}">
      <p15:sldGuideLst xmlns:p15="http://schemas.microsoft.com/office/powerpoint/2012/main">
        <p15:guide id="1" orient="horz" pos="1474">
          <p15:clr>
            <a:srgbClr val="FBAE40"/>
          </p15:clr>
        </p15:guide>
        <p15:guide id="2" pos="957">
          <p15:clr>
            <a:srgbClr val="FBAE40"/>
          </p15:clr>
        </p15:guide>
        <p15:guide id="3" pos="6727">
          <p15:clr>
            <a:srgbClr val="FBAE40"/>
          </p15:clr>
        </p15:guide>
        <p15:guide id="4" pos="3840">
          <p15:clr>
            <a:srgbClr val="FBAE40"/>
          </p15:clr>
        </p15:guide>
        <p15:guide id="5" orient="horz" pos="2651">
          <p15:clr>
            <a:srgbClr val="FBAE40"/>
          </p15:clr>
        </p15:guide>
        <p15:guide id="6" orient="horz" pos="3049">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Quote –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a:p>
        </p:txBody>
      </p:sp>
      <p:sp>
        <p:nvSpPr>
          <p:cNvPr id="8"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4"/>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1500" b="1" i="0">
                <a:solidFill>
                  <a:schemeClr val="accent2"/>
                </a:solidFill>
                <a:latin typeface="Arial" panose="020B0604020202020204" pitchFamily="34" charset="0"/>
              </a:rPr>
              <a:t>”</a:t>
            </a:r>
          </a:p>
        </p:txBody>
      </p:sp>
      <p:sp>
        <p:nvSpPr>
          <p:cNvPr id="11" name="Subtitle 2">
            <a:extLst>
              <a:ext uri="{FF2B5EF4-FFF2-40B4-BE49-F238E27FC236}">
                <a16:creationId xmlns:a16="http://schemas.microsoft.com/office/drawing/2014/main" id="{33F74712-47DD-D445-BB61-E4279010D2FD}"/>
              </a:ext>
            </a:extLst>
          </p:cNvPr>
          <p:cNvSpPr txBox="1">
            <a:spLocks/>
          </p:cNvSpPr>
          <p:nvPr userDrawn="1"/>
        </p:nvSpPr>
        <p:spPr>
          <a:xfrm>
            <a:off x="876289" y="1738906"/>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1500" b="1" i="0">
                <a:solidFill>
                  <a:schemeClr val="accent2"/>
                </a:solidFill>
                <a:latin typeface="Arial" panose="020B0604020202020204" pitchFamily="34" charset="0"/>
              </a:rPr>
              <a:t>“</a:t>
            </a:r>
          </a:p>
        </p:txBody>
      </p:sp>
      <p:sp>
        <p:nvSpPr>
          <p:cNvPr id="12"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0" y="4825911"/>
            <a:ext cx="9144000" cy="544513"/>
          </a:xfrm>
        </p:spPr>
        <p:txBody>
          <a:bodyPr/>
          <a:lstStyle>
            <a:lvl1pPr marL="0" indent="0" algn="ctr">
              <a:buFont typeface="Arial" charset="0"/>
              <a:buNone/>
              <a:defRPr b="1" i="0">
                <a:solidFill>
                  <a:schemeClr val="accent2"/>
                </a:solidFill>
                <a:latin typeface="Arial" panose="020B0604020202020204" pitchFamily="34" charset="0"/>
              </a:defRPr>
            </a:lvl1pPr>
          </a:lstStyle>
          <a:p>
            <a:pPr lvl="0"/>
            <a:r>
              <a:rPr lang="en-US"/>
              <a:t>Author</a:t>
            </a:r>
          </a:p>
        </p:txBody>
      </p:sp>
      <p:sp>
        <p:nvSpPr>
          <p:cNvPr id="10" name="Title 1">
            <a:extLst>
              <a:ext uri="{FF2B5EF4-FFF2-40B4-BE49-F238E27FC236}">
                <a16:creationId xmlns:a16="http://schemas.microsoft.com/office/drawing/2014/main" id="{1903D931-FCAA-4277-9747-EAD0E46B91A8}"/>
              </a:ext>
            </a:extLst>
          </p:cNvPr>
          <p:cNvSpPr>
            <a:spLocks noGrp="1"/>
          </p:cNvSpPr>
          <p:nvPr>
            <p:ph type="ctrTitle" hasCustomPrompt="1"/>
          </p:nvPr>
        </p:nvSpPr>
        <p:spPr>
          <a:xfrm>
            <a:off x="1519239" y="2355273"/>
            <a:ext cx="9144000" cy="1854262"/>
          </a:xfrm>
        </p:spPr>
        <p:txBody>
          <a:bodyPr anchor="ctr"/>
          <a:lstStyle>
            <a:lvl1pPr algn="ctr">
              <a:defRPr sz="6000" b="1" i="0">
                <a:solidFill>
                  <a:schemeClr val="bg1"/>
                </a:solidFill>
                <a:latin typeface="Arial" panose="020B0604020202020204" pitchFamily="34" charset="0"/>
              </a:defRPr>
            </a:lvl1pPr>
          </a:lstStyle>
          <a:p>
            <a:r>
              <a:rPr lang="en-US"/>
              <a:t>Quote – Option 2</a:t>
            </a:r>
          </a:p>
        </p:txBody>
      </p:sp>
    </p:spTree>
    <p:extLst>
      <p:ext uri="{BB962C8B-B14F-4D97-AF65-F5344CB8AC3E}">
        <p14:creationId xmlns:p14="http://schemas.microsoft.com/office/powerpoint/2010/main" val="3583833449"/>
      </p:ext>
    </p:extLst>
  </p:cSld>
  <p:clrMapOvr>
    <a:masterClrMapping/>
  </p:clrMapOvr>
  <p:extLst>
    <p:ext uri="{DCECCB84-F9BA-43D5-87BE-67443E8EF086}">
      <p15:sldGuideLst xmlns:p15="http://schemas.microsoft.com/office/powerpoint/2012/main">
        <p15:guide id="1" pos="6717">
          <p15:clr>
            <a:srgbClr val="FBAE40"/>
          </p15:clr>
        </p15:guide>
        <p15:guide id="2" orient="horz" pos="3041">
          <p15:clr>
            <a:srgbClr val="FBAE40"/>
          </p15:clr>
        </p15:guide>
        <p15:guide id="3" pos="957">
          <p15:clr>
            <a:srgbClr val="FBAE40"/>
          </p15:clr>
        </p15:guide>
        <p15:guide id="4" orient="horz" pos="2651">
          <p15:clr>
            <a:srgbClr val="FBAE40"/>
          </p15:clr>
        </p15:guide>
        <p15:guide id="5" orient="horz" pos="148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Quote – Option 2 - Bad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4"/>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1500" b="1" i="0">
                <a:solidFill>
                  <a:schemeClr val="accent2"/>
                </a:solidFill>
                <a:latin typeface="Arial" panose="020B0604020202020204" pitchFamily="34" charset="0"/>
              </a:rPr>
              <a:t>”</a:t>
            </a:r>
          </a:p>
        </p:txBody>
      </p:sp>
      <p:sp>
        <p:nvSpPr>
          <p:cNvPr id="12" name="Subtitle 2">
            <a:extLst>
              <a:ext uri="{FF2B5EF4-FFF2-40B4-BE49-F238E27FC236}">
                <a16:creationId xmlns:a16="http://schemas.microsoft.com/office/drawing/2014/main" id="{33F74712-47DD-D445-BB61-E4279010D2FD}"/>
              </a:ext>
            </a:extLst>
          </p:cNvPr>
          <p:cNvSpPr txBox="1">
            <a:spLocks/>
          </p:cNvSpPr>
          <p:nvPr userDrawn="1"/>
        </p:nvSpPr>
        <p:spPr>
          <a:xfrm>
            <a:off x="876289" y="1738906"/>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1500" b="1" i="0">
                <a:solidFill>
                  <a:schemeClr val="accent2"/>
                </a:solidFill>
                <a:latin typeface="Arial" panose="020B0604020202020204" pitchFamily="34" charset="0"/>
              </a:rPr>
              <a:t>“</a:t>
            </a:r>
          </a:p>
        </p:txBody>
      </p:sp>
      <p:sp>
        <p:nvSpPr>
          <p:cNvPr id="13"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0" y="4825911"/>
            <a:ext cx="9144000" cy="544513"/>
          </a:xfrm>
        </p:spPr>
        <p:txBody>
          <a:bodyPr/>
          <a:lstStyle>
            <a:lvl1pPr marL="0" indent="0" algn="ctr">
              <a:buFont typeface="Arial" charset="0"/>
              <a:buNone/>
              <a:defRPr b="1" i="0">
                <a:solidFill>
                  <a:schemeClr val="accent2"/>
                </a:solidFill>
                <a:latin typeface="Arial" panose="020B0604020202020204" pitchFamily="34" charset="0"/>
              </a:defRPr>
            </a:lvl1pPr>
          </a:lstStyle>
          <a:p>
            <a:pPr lvl="0"/>
            <a:r>
              <a:rPr lang="en-US"/>
              <a:t>Author</a:t>
            </a:r>
          </a:p>
        </p:txBody>
      </p:sp>
      <p:sp>
        <p:nvSpPr>
          <p:cNvPr id="10" name="Title 1">
            <a:extLst>
              <a:ext uri="{FF2B5EF4-FFF2-40B4-BE49-F238E27FC236}">
                <a16:creationId xmlns:a16="http://schemas.microsoft.com/office/drawing/2014/main" id="{30154A64-3E18-4B3A-9175-6FA1501DBECA}"/>
              </a:ext>
            </a:extLst>
          </p:cNvPr>
          <p:cNvSpPr>
            <a:spLocks noGrp="1"/>
          </p:cNvSpPr>
          <p:nvPr>
            <p:ph type="ctrTitle" hasCustomPrompt="1"/>
          </p:nvPr>
        </p:nvSpPr>
        <p:spPr>
          <a:xfrm>
            <a:off x="1519239" y="2355273"/>
            <a:ext cx="9144000" cy="1854262"/>
          </a:xfrm>
        </p:spPr>
        <p:txBody>
          <a:bodyPr anchor="ctr"/>
          <a:lstStyle>
            <a:lvl1pPr algn="ctr">
              <a:defRPr sz="6000" b="1" i="0">
                <a:solidFill>
                  <a:schemeClr val="bg1"/>
                </a:solidFill>
                <a:latin typeface="Arial" panose="020B0604020202020204" pitchFamily="34" charset="0"/>
              </a:defRPr>
            </a:lvl1pPr>
          </a:lstStyle>
          <a:p>
            <a:r>
              <a:rPr lang="en-US"/>
              <a:t>Quote – Option 2 Badge</a:t>
            </a:r>
          </a:p>
        </p:txBody>
      </p:sp>
      <p:pic>
        <p:nvPicPr>
          <p:cNvPr id="3" name="Graphic 14">
            <a:extLst>
              <a:ext uri="{FF2B5EF4-FFF2-40B4-BE49-F238E27FC236}">
                <a16:creationId xmlns:a16="http://schemas.microsoft.com/office/drawing/2014/main" id="{BE972785-7ECE-D845-02EA-CC8854C0A679}"/>
              </a:ext>
            </a:extLst>
          </p:cNvPr>
          <p:cNvPicPr>
            <a:picLocks noGrp="1" noRot="1" noChangeAspect="1" noMove="1" noResize="1" noEditPoints="1" noAdjustHandles="1" noChangeArrowheads="1" noChangeShapeType="1" noCrop="1"/>
          </p:cNvPicPr>
          <p:nvPr userDrawn="1"/>
        </p:nvPicPr>
        <p:blipFill>
          <a:blip r:embed="rId2" cstate="screen">
            <a:alphaModFix amt="8000"/>
            <a:extLst>
              <a:ext uri="{28A0092B-C50C-407E-A947-70E740481C1C}">
                <a14:useLocalDpi xmlns:a14="http://schemas.microsoft.com/office/drawing/2010/main"/>
              </a:ext>
            </a:extLst>
          </a:blip>
          <a:srcRect t="10829" b="10829"/>
          <a:stretch/>
        </p:blipFill>
        <p:spPr>
          <a:xfrm>
            <a:off x="3285377" y="0"/>
            <a:ext cx="9186843" cy="7197213"/>
          </a:xfrm>
          <a:prstGeom prst="rect">
            <a:avLst/>
          </a:prstGeom>
        </p:spPr>
      </p:pic>
    </p:spTree>
    <p:extLst>
      <p:ext uri="{BB962C8B-B14F-4D97-AF65-F5344CB8AC3E}">
        <p14:creationId xmlns:p14="http://schemas.microsoft.com/office/powerpoint/2010/main" val="3394460525"/>
      </p:ext>
    </p:extLst>
  </p:cSld>
  <p:clrMapOvr>
    <a:masterClrMapping/>
  </p:clrMapOvr>
  <p:extLst>
    <p:ext uri="{DCECCB84-F9BA-43D5-87BE-67443E8EF086}">
      <p15:sldGuideLst xmlns:p15="http://schemas.microsoft.com/office/powerpoint/2012/main">
        <p15:guide id="1" pos="6717">
          <p15:clr>
            <a:srgbClr val="FBAE40"/>
          </p15:clr>
        </p15:guide>
        <p15:guide id="2" orient="horz" pos="1474">
          <p15:clr>
            <a:srgbClr val="FBAE40"/>
          </p15:clr>
        </p15:guide>
        <p15:guide id="3" orient="horz" pos="2651">
          <p15:clr>
            <a:srgbClr val="FBAE40"/>
          </p15:clr>
        </p15:guide>
        <p15:guide id="4" pos="949">
          <p15:clr>
            <a:srgbClr val="FBAE40"/>
          </p15:clr>
        </p15:guide>
        <p15:guide id="5" orient="horz" pos="304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toryboard – 4 Pictures">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536361" y="1762739"/>
            <a:ext cx="4359731" cy="4308464"/>
          </a:xfrm>
        </p:spPr>
        <p:txBody>
          <a:bodyPr/>
          <a:lstStyle>
            <a:lvl1pPr marL="0" indent="0" algn="ctr">
              <a:buNone/>
              <a:defRPr b="0" i="0">
                <a:latin typeface="Arial" panose="020B0604020202020204" pitchFamily="34" charset="0"/>
              </a:defRPr>
            </a:lvl1pPr>
          </a:lstStyle>
          <a:p>
            <a:r>
              <a:rPr lang="en-US"/>
              <a:t>Click icon to add picture</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Storyboard – 4 Pictures</a:t>
            </a:r>
          </a:p>
        </p:txBody>
      </p:sp>
      <p:sp>
        <p:nvSpPr>
          <p:cNvPr id="15" name="Picture Placeholder 3">
            <a:extLst>
              <a:ext uri="{FF2B5EF4-FFF2-40B4-BE49-F238E27FC236}">
                <a16:creationId xmlns:a16="http://schemas.microsoft.com/office/drawing/2014/main" id="{CC77B04A-66B3-FE4F-8CF2-1B1B16B9343D}"/>
              </a:ext>
            </a:extLst>
          </p:cNvPr>
          <p:cNvSpPr>
            <a:spLocks noGrp="1"/>
          </p:cNvSpPr>
          <p:nvPr>
            <p:ph type="pic" sz="quarter" idx="15"/>
          </p:nvPr>
        </p:nvSpPr>
        <p:spPr>
          <a:xfrm>
            <a:off x="8611569" y="1762739"/>
            <a:ext cx="3044075" cy="4308464"/>
          </a:xfrm>
        </p:spPr>
        <p:txBody>
          <a:bodyPr/>
          <a:lstStyle>
            <a:lvl1pPr marL="0" indent="0" algn="ctr">
              <a:buNone/>
              <a:defRPr b="0" i="0">
                <a:latin typeface="Arial" panose="020B0604020202020204" pitchFamily="34" charset="0"/>
              </a:defRPr>
            </a:lvl1pPr>
          </a:lstStyle>
          <a:p>
            <a:r>
              <a:rPr lang="en-US"/>
              <a:t>Click icon to add picture</a:t>
            </a:r>
          </a:p>
        </p:txBody>
      </p:sp>
      <p:sp>
        <p:nvSpPr>
          <p:cNvPr id="16" name="Picture Placeholder 3">
            <a:extLst>
              <a:ext uri="{FF2B5EF4-FFF2-40B4-BE49-F238E27FC236}">
                <a16:creationId xmlns:a16="http://schemas.microsoft.com/office/drawing/2014/main" id="{21F1406A-D302-0942-B0F0-9C31FDC0B232}"/>
              </a:ext>
            </a:extLst>
          </p:cNvPr>
          <p:cNvSpPr>
            <a:spLocks noGrp="1"/>
          </p:cNvSpPr>
          <p:nvPr>
            <p:ph type="pic" sz="quarter" idx="16"/>
          </p:nvPr>
        </p:nvSpPr>
        <p:spPr>
          <a:xfrm>
            <a:off x="5231793" y="1762745"/>
            <a:ext cx="3044075"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17" name="Picture Placeholder 3">
            <a:extLst>
              <a:ext uri="{FF2B5EF4-FFF2-40B4-BE49-F238E27FC236}">
                <a16:creationId xmlns:a16="http://schemas.microsoft.com/office/drawing/2014/main" id="{F68787C0-3F5F-944B-AD05-6E8E612FC45B}"/>
              </a:ext>
            </a:extLst>
          </p:cNvPr>
          <p:cNvSpPr>
            <a:spLocks noGrp="1"/>
          </p:cNvSpPr>
          <p:nvPr>
            <p:ph type="pic" sz="quarter" idx="17"/>
          </p:nvPr>
        </p:nvSpPr>
        <p:spPr>
          <a:xfrm>
            <a:off x="5231793" y="4056004"/>
            <a:ext cx="3044075"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19" name="Rectangle 18">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extBox 20">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A4C03045-B0AF-3977-94BD-2AFE78EBD7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3" name="TextBox 2">
            <a:extLst>
              <a:ext uri="{FF2B5EF4-FFF2-40B4-BE49-F238E27FC236}">
                <a16:creationId xmlns:a16="http://schemas.microsoft.com/office/drawing/2014/main" id="{E3655733-7A2D-8A89-F558-3D278D0999BC}"/>
              </a:ext>
            </a:extLst>
          </p:cNvPr>
          <p:cNvSpPr txBox="1"/>
          <p:nvPr userDrawn="1"/>
        </p:nvSpPr>
        <p:spPr>
          <a:xfrm>
            <a:off x="12555415" y="0"/>
            <a:ext cx="3602311" cy="3093154"/>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500" b="0"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3326468272"/>
      </p:ext>
    </p:extLst>
  </p:cSld>
  <p:clrMapOvr>
    <a:masterClrMapping/>
  </p:clrMapOvr>
  <p:extLst>
    <p:ext uri="{DCECCB84-F9BA-43D5-87BE-67443E8EF086}">
      <p15:sldGuideLst xmlns:p15="http://schemas.microsoft.com/office/powerpoint/2012/main">
        <p15:guide id="1" pos="339">
          <p15:clr>
            <a:srgbClr val="FBAE40"/>
          </p15:clr>
        </p15:guide>
        <p15:guide id="2" orient="horz" pos="3820">
          <p15:clr>
            <a:srgbClr val="FBAE40"/>
          </p15:clr>
        </p15:guide>
        <p15:guide id="3" pos="7039">
          <p15:clr>
            <a:srgbClr val="FBAE40"/>
          </p15:clr>
        </p15:guide>
        <p15:guide id="4" pos="7159">
          <p15:clr>
            <a:srgbClr val="FBAE40"/>
          </p15:clr>
        </p15:guide>
        <p15:guide id="5" pos="7344">
          <p15:clr>
            <a:srgbClr val="FBAE40"/>
          </p15:clr>
        </p15:guide>
        <p15:guide id="6" orient="horz" pos="1110">
          <p15:clr>
            <a:srgbClr val="FBAE40"/>
          </p15:clr>
        </p15:guide>
        <p15:guide id="7" orient="horz" pos="4252">
          <p15:clr>
            <a:srgbClr val="FBAE40"/>
          </p15:clr>
        </p15:guide>
        <p15:guide id="8" pos="3083">
          <p15:clr>
            <a:srgbClr val="FBAE40"/>
          </p15:clr>
        </p15:guide>
        <p15:guide id="9" pos="3295">
          <p15:clr>
            <a:srgbClr val="FBAE40"/>
          </p15:clr>
        </p15:guide>
        <p15:guide id="10" pos="5209">
          <p15:clr>
            <a:srgbClr val="FBAE40"/>
          </p15:clr>
        </p15:guide>
        <p15:guide id="11" pos="5421">
          <p15:clr>
            <a:srgbClr val="FBAE40"/>
          </p15:clr>
        </p15:guide>
        <p15:guide id="12" orient="horz" pos="2558">
          <p15:clr>
            <a:srgbClr val="FBAE40"/>
          </p15:clr>
        </p15:guide>
        <p15:guide id="13" orient="horz" pos="2380">
          <p15:clr>
            <a:srgbClr val="FBAE40"/>
          </p15:clr>
        </p15:guide>
        <p15:guide id="14" orient="horz" pos="432">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toryboard – 6 Pictures">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536361" y="1762739"/>
            <a:ext cx="2415184" cy="4308464"/>
          </a:xfrm>
        </p:spPr>
        <p:txBody>
          <a:bodyPr/>
          <a:lstStyle>
            <a:lvl1pPr marL="0" indent="0" algn="ctr">
              <a:buNone/>
              <a:defRPr b="0" i="0">
                <a:latin typeface="Arial" panose="020B0604020202020204" pitchFamily="34" charset="0"/>
              </a:defRPr>
            </a:lvl1pPr>
          </a:lstStyle>
          <a:p>
            <a:r>
              <a:rPr lang="en-US"/>
              <a:t>Click icon to add picture</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Storyboard – 6 Pictures</a:t>
            </a:r>
          </a:p>
        </p:txBody>
      </p:sp>
      <p:sp>
        <p:nvSpPr>
          <p:cNvPr id="16" name="Picture Placeholder 3">
            <a:extLst>
              <a:ext uri="{FF2B5EF4-FFF2-40B4-BE49-F238E27FC236}">
                <a16:creationId xmlns:a16="http://schemas.microsoft.com/office/drawing/2014/main" id="{21F1406A-D302-0942-B0F0-9C31FDC0B232}"/>
              </a:ext>
            </a:extLst>
          </p:cNvPr>
          <p:cNvSpPr>
            <a:spLocks noGrp="1"/>
          </p:cNvSpPr>
          <p:nvPr>
            <p:ph type="pic" sz="quarter" idx="16"/>
          </p:nvPr>
        </p:nvSpPr>
        <p:spPr>
          <a:xfrm>
            <a:off x="3296889" y="1762745"/>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17" name="Picture Placeholder 3">
            <a:extLst>
              <a:ext uri="{FF2B5EF4-FFF2-40B4-BE49-F238E27FC236}">
                <a16:creationId xmlns:a16="http://schemas.microsoft.com/office/drawing/2014/main" id="{F68787C0-3F5F-944B-AD05-6E8E612FC45B}"/>
              </a:ext>
            </a:extLst>
          </p:cNvPr>
          <p:cNvSpPr>
            <a:spLocks noGrp="1"/>
          </p:cNvSpPr>
          <p:nvPr>
            <p:ph type="pic" sz="quarter" idx="17"/>
          </p:nvPr>
        </p:nvSpPr>
        <p:spPr>
          <a:xfrm>
            <a:off x="3296889" y="4056004"/>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0" name="Picture Placeholder 3">
            <a:extLst>
              <a:ext uri="{FF2B5EF4-FFF2-40B4-BE49-F238E27FC236}">
                <a16:creationId xmlns:a16="http://schemas.microsoft.com/office/drawing/2014/main" id="{54898284-5773-2C46-A187-25145849B57B}"/>
              </a:ext>
            </a:extLst>
          </p:cNvPr>
          <p:cNvSpPr>
            <a:spLocks noGrp="1"/>
          </p:cNvSpPr>
          <p:nvPr>
            <p:ph type="pic" sz="quarter" idx="18"/>
          </p:nvPr>
        </p:nvSpPr>
        <p:spPr>
          <a:xfrm>
            <a:off x="6267693" y="1762745"/>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1" name="Picture Placeholder 3">
            <a:extLst>
              <a:ext uri="{FF2B5EF4-FFF2-40B4-BE49-F238E27FC236}">
                <a16:creationId xmlns:a16="http://schemas.microsoft.com/office/drawing/2014/main" id="{861B7A5A-FF1D-0348-9380-8CE01CFD5651}"/>
              </a:ext>
            </a:extLst>
          </p:cNvPr>
          <p:cNvSpPr>
            <a:spLocks noGrp="1"/>
          </p:cNvSpPr>
          <p:nvPr>
            <p:ph type="pic" sz="quarter" idx="19"/>
          </p:nvPr>
        </p:nvSpPr>
        <p:spPr>
          <a:xfrm>
            <a:off x="6267693" y="4056004"/>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2" name="Picture Placeholder 3">
            <a:extLst>
              <a:ext uri="{FF2B5EF4-FFF2-40B4-BE49-F238E27FC236}">
                <a16:creationId xmlns:a16="http://schemas.microsoft.com/office/drawing/2014/main" id="{522D17D8-E5FE-8342-ACA9-789AE4B3C597}"/>
              </a:ext>
            </a:extLst>
          </p:cNvPr>
          <p:cNvSpPr>
            <a:spLocks noGrp="1"/>
          </p:cNvSpPr>
          <p:nvPr>
            <p:ph type="pic" sz="quarter" idx="20"/>
          </p:nvPr>
        </p:nvSpPr>
        <p:spPr>
          <a:xfrm>
            <a:off x="9240455" y="1762739"/>
            <a:ext cx="2415184" cy="4308464"/>
          </a:xfrm>
        </p:spPr>
        <p:txBody>
          <a:bodyPr/>
          <a:lstStyle>
            <a:lvl1pPr marL="0" indent="0" algn="ctr">
              <a:buNone/>
              <a:defRPr b="0" i="0">
                <a:latin typeface="Arial" panose="020B0604020202020204" pitchFamily="34" charset="0"/>
              </a:defRPr>
            </a:lvl1pPr>
          </a:lstStyle>
          <a:p>
            <a:r>
              <a:rPr lang="en-US"/>
              <a:t>Click icon to add picture</a:t>
            </a:r>
          </a:p>
        </p:txBody>
      </p:sp>
      <p:sp>
        <p:nvSpPr>
          <p:cNvPr id="15" name="Rectangle 14">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23" name="TextBox 22">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906CC032-3B87-3FFA-B926-C454AFBB72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3" name="TextBox 2">
            <a:extLst>
              <a:ext uri="{FF2B5EF4-FFF2-40B4-BE49-F238E27FC236}">
                <a16:creationId xmlns:a16="http://schemas.microsoft.com/office/drawing/2014/main" id="{EC49FEFE-C15D-199F-E6EB-7D262C0B36D3}"/>
              </a:ext>
            </a:extLst>
          </p:cNvPr>
          <p:cNvSpPr txBox="1"/>
          <p:nvPr userDrawn="1"/>
        </p:nvSpPr>
        <p:spPr>
          <a:xfrm>
            <a:off x="12555415" y="0"/>
            <a:ext cx="3602311" cy="3093154"/>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500" b="0"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1627739943"/>
      </p:ext>
    </p:extLst>
  </p:cSld>
  <p:clrMapOvr>
    <a:masterClrMapping/>
  </p:clrMapOvr>
  <p:extLst>
    <p:ext uri="{DCECCB84-F9BA-43D5-87BE-67443E8EF086}">
      <p15:sldGuideLst xmlns:p15="http://schemas.microsoft.com/office/powerpoint/2012/main">
        <p15:guide id="1" orient="horz" pos="2380">
          <p15:clr>
            <a:srgbClr val="FBAE40"/>
          </p15:clr>
        </p15:guide>
        <p15:guide id="2" pos="339">
          <p15:clr>
            <a:srgbClr val="FBAE40"/>
          </p15:clr>
        </p15:guide>
        <p15:guide id="3" orient="horz" pos="2558">
          <p15:clr>
            <a:srgbClr val="FBAE40"/>
          </p15:clr>
        </p15:guide>
        <p15:guide id="4" pos="1855">
          <p15:clr>
            <a:srgbClr val="FBAE40"/>
          </p15:clr>
        </p15:guide>
        <p15:guide id="5" pos="2075">
          <p15:clr>
            <a:srgbClr val="FBAE40"/>
          </p15:clr>
        </p15:guide>
        <p15:guide id="6" pos="3736">
          <p15:clr>
            <a:srgbClr val="FBAE40"/>
          </p15:clr>
        </p15:guide>
        <p15:guide id="7" pos="3947">
          <p15:clr>
            <a:srgbClr val="FBAE40"/>
          </p15:clr>
        </p15:guide>
        <p15:guide id="8" pos="5599">
          <p15:clr>
            <a:srgbClr val="FBAE40"/>
          </p15:clr>
        </p15:guide>
        <p15:guide id="9" pos="5819">
          <p15:clr>
            <a:srgbClr val="FBAE40"/>
          </p15:clr>
        </p15:guide>
        <p15:guide id="10" pos="7344">
          <p15:clr>
            <a:srgbClr val="FBAE40"/>
          </p15:clr>
        </p15:guide>
        <p15:guide id="11" pos="7159">
          <p15:clr>
            <a:srgbClr val="FBAE40"/>
          </p15:clr>
        </p15:guide>
        <p15:guide id="12" pos="7039">
          <p15:clr>
            <a:srgbClr val="FBAE40"/>
          </p15:clr>
        </p15:guide>
        <p15:guide id="13" orient="horz" pos="3820">
          <p15:clr>
            <a:srgbClr val="FBAE40"/>
          </p15:clr>
        </p15:guide>
        <p15:guide id="14" orient="horz" pos="4252">
          <p15:clr>
            <a:srgbClr val="FBAE40"/>
          </p15:clr>
        </p15:guide>
        <p15:guide id="15" orient="horz" pos="1110">
          <p15:clr>
            <a:srgbClr val="FBAE40"/>
          </p15:clr>
        </p15:guide>
        <p15:guide id="16" orient="horz" pos="432">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toryboard – 8 Pictures">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3" y="476722"/>
            <a:ext cx="10638052"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Storyboard – 8 Pictures</a:t>
            </a:r>
          </a:p>
        </p:txBody>
      </p:sp>
      <p:sp>
        <p:nvSpPr>
          <p:cNvPr id="20" name="Picture Placeholder 3">
            <a:extLst>
              <a:ext uri="{FF2B5EF4-FFF2-40B4-BE49-F238E27FC236}">
                <a16:creationId xmlns:a16="http://schemas.microsoft.com/office/drawing/2014/main" id="{54898284-5773-2C46-A187-25145849B57B}"/>
              </a:ext>
            </a:extLst>
          </p:cNvPr>
          <p:cNvSpPr>
            <a:spLocks noGrp="1"/>
          </p:cNvSpPr>
          <p:nvPr>
            <p:ph type="pic" sz="quarter" idx="18"/>
          </p:nvPr>
        </p:nvSpPr>
        <p:spPr>
          <a:xfrm>
            <a:off x="6197601" y="1768797"/>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3" name="Picture Placeholder 3">
            <a:extLst>
              <a:ext uri="{FF2B5EF4-FFF2-40B4-BE49-F238E27FC236}">
                <a16:creationId xmlns:a16="http://schemas.microsoft.com/office/drawing/2014/main" id="{01563D09-47DF-B74D-8437-7B3126127A38}"/>
              </a:ext>
            </a:extLst>
          </p:cNvPr>
          <p:cNvSpPr>
            <a:spLocks noGrp="1"/>
          </p:cNvSpPr>
          <p:nvPr>
            <p:ph type="pic" sz="quarter" idx="21"/>
          </p:nvPr>
        </p:nvSpPr>
        <p:spPr>
          <a:xfrm>
            <a:off x="9028221" y="1768797"/>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5" name="Picture Placeholder 3">
            <a:extLst>
              <a:ext uri="{FF2B5EF4-FFF2-40B4-BE49-F238E27FC236}">
                <a16:creationId xmlns:a16="http://schemas.microsoft.com/office/drawing/2014/main" id="{D5C94E7E-765E-4E48-9104-69D3DA709408}"/>
              </a:ext>
            </a:extLst>
          </p:cNvPr>
          <p:cNvSpPr>
            <a:spLocks noGrp="1"/>
          </p:cNvSpPr>
          <p:nvPr>
            <p:ph type="pic" sz="quarter" idx="23"/>
          </p:nvPr>
        </p:nvSpPr>
        <p:spPr>
          <a:xfrm>
            <a:off x="6196361" y="4049051"/>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7" name="Picture Placeholder 3">
            <a:extLst>
              <a:ext uri="{FF2B5EF4-FFF2-40B4-BE49-F238E27FC236}">
                <a16:creationId xmlns:a16="http://schemas.microsoft.com/office/drawing/2014/main" id="{EF87835B-E9A2-5C42-95A4-DE8731A8ADB6}"/>
              </a:ext>
            </a:extLst>
          </p:cNvPr>
          <p:cNvSpPr>
            <a:spLocks noGrp="1"/>
          </p:cNvSpPr>
          <p:nvPr>
            <p:ph type="pic" sz="quarter" idx="25"/>
          </p:nvPr>
        </p:nvSpPr>
        <p:spPr>
          <a:xfrm>
            <a:off x="9028221" y="4049051"/>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33" name="Picture Placeholder 3">
            <a:extLst>
              <a:ext uri="{FF2B5EF4-FFF2-40B4-BE49-F238E27FC236}">
                <a16:creationId xmlns:a16="http://schemas.microsoft.com/office/drawing/2014/main" id="{54898284-5773-2C46-A187-25145849B57B}"/>
              </a:ext>
            </a:extLst>
          </p:cNvPr>
          <p:cNvSpPr>
            <a:spLocks noGrp="1"/>
          </p:cNvSpPr>
          <p:nvPr>
            <p:ph type="pic" sz="quarter" idx="26"/>
          </p:nvPr>
        </p:nvSpPr>
        <p:spPr>
          <a:xfrm>
            <a:off x="3369969" y="1768797"/>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34" name="Picture Placeholder 3">
            <a:extLst>
              <a:ext uri="{FF2B5EF4-FFF2-40B4-BE49-F238E27FC236}">
                <a16:creationId xmlns:a16="http://schemas.microsoft.com/office/drawing/2014/main" id="{D5C94E7E-765E-4E48-9104-69D3DA709408}"/>
              </a:ext>
            </a:extLst>
          </p:cNvPr>
          <p:cNvSpPr>
            <a:spLocks noGrp="1"/>
          </p:cNvSpPr>
          <p:nvPr>
            <p:ph type="pic" sz="quarter" idx="27"/>
          </p:nvPr>
        </p:nvSpPr>
        <p:spPr>
          <a:xfrm>
            <a:off x="3364501" y="4049051"/>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35" name="Picture Placeholder 3">
            <a:extLst>
              <a:ext uri="{FF2B5EF4-FFF2-40B4-BE49-F238E27FC236}">
                <a16:creationId xmlns:a16="http://schemas.microsoft.com/office/drawing/2014/main" id="{54898284-5773-2C46-A187-25145849B57B}"/>
              </a:ext>
            </a:extLst>
          </p:cNvPr>
          <p:cNvSpPr>
            <a:spLocks noGrp="1"/>
          </p:cNvSpPr>
          <p:nvPr>
            <p:ph type="pic" sz="quarter" idx="28"/>
          </p:nvPr>
        </p:nvSpPr>
        <p:spPr>
          <a:xfrm>
            <a:off x="532641" y="1768797"/>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36" name="Picture Placeholder 3">
            <a:extLst>
              <a:ext uri="{FF2B5EF4-FFF2-40B4-BE49-F238E27FC236}">
                <a16:creationId xmlns:a16="http://schemas.microsoft.com/office/drawing/2014/main" id="{D5C94E7E-765E-4E48-9104-69D3DA709408}"/>
              </a:ext>
            </a:extLst>
          </p:cNvPr>
          <p:cNvSpPr>
            <a:spLocks noGrp="1"/>
          </p:cNvSpPr>
          <p:nvPr>
            <p:ph type="pic" sz="quarter" idx="29"/>
          </p:nvPr>
        </p:nvSpPr>
        <p:spPr>
          <a:xfrm>
            <a:off x="532641" y="4049051"/>
            <a:ext cx="2627419" cy="201520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17" name="Rectangle 16">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TextBox 18">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703E19F8-19BF-B7D7-2AA0-53C18133916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3" name="TextBox 2">
            <a:extLst>
              <a:ext uri="{FF2B5EF4-FFF2-40B4-BE49-F238E27FC236}">
                <a16:creationId xmlns:a16="http://schemas.microsoft.com/office/drawing/2014/main" id="{55BCC4CB-7FA7-7118-0076-6C387285F68C}"/>
              </a:ext>
            </a:extLst>
          </p:cNvPr>
          <p:cNvSpPr txBox="1"/>
          <p:nvPr userDrawn="1"/>
        </p:nvSpPr>
        <p:spPr>
          <a:xfrm>
            <a:off x="12555415" y="0"/>
            <a:ext cx="3602311" cy="3093154"/>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500" b="0"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2097319241"/>
      </p:ext>
    </p:extLst>
  </p:cSld>
  <p:clrMapOvr>
    <a:masterClrMapping/>
  </p:clrMapOvr>
  <p:extLst>
    <p:ext uri="{DCECCB84-F9BA-43D5-87BE-67443E8EF086}">
      <p15:sldGuideLst xmlns:p15="http://schemas.microsoft.com/office/powerpoint/2012/main">
        <p15:guide id="1" pos="339">
          <p15:clr>
            <a:srgbClr val="FBAE40"/>
          </p15:clr>
        </p15:guide>
        <p15:guide id="2" orient="horz" pos="2380">
          <p15:clr>
            <a:srgbClr val="FBAE40"/>
          </p15:clr>
        </p15:guide>
        <p15:guide id="3" orient="horz" pos="1110">
          <p15:clr>
            <a:srgbClr val="FBAE40"/>
          </p15:clr>
        </p15:guide>
        <p15:guide id="4" orient="horz" pos="3820">
          <p15:clr>
            <a:srgbClr val="FBAE40"/>
          </p15:clr>
        </p15:guide>
        <p15:guide id="5" pos="1991">
          <p15:clr>
            <a:srgbClr val="FBAE40"/>
          </p15:clr>
        </p15:guide>
        <p15:guide id="6" pos="2119">
          <p15:clr>
            <a:srgbClr val="FBAE40"/>
          </p15:clr>
        </p15:guide>
        <p15:guide id="7" pos="3779">
          <p15:clr>
            <a:srgbClr val="FBAE40"/>
          </p15:clr>
        </p15:guide>
        <p15:guide id="8" pos="3905">
          <p15:clr>
            <a:srgbClr val="FBAE40"/>
          </p15:clr>
        </p15:guide>
        <p15:guide id="11" orient="horz" pos="2550">
          <p15:clr>
            <a:srgbClr val="FBAE40"/>
          </p15:clr>
        </p15:guide>
        <p15:guide id="12" pos="7159">
          <p15:clr>
            <a:srgbClr val="FBAE40"/>
          </p15:clr>
        </p15:guide>
        <p15:guide id="13" pos="7344">
          <p15:clr>
            <a:srgbClr val="FBAE40"/>
          </p15:clr>
        </p15:guide>
        <p15:guide id="14" pos="7039">
          <p15:clr>
            <a:srgbClr val="FBAE40"/>
          </p15:clr>
        </p15:guide>
        <p15:guide id="15" orient="horz" pos="4252">
          <p15:clr>
            <a:srgbClr val="FBAE40"/>
          </p15:clr>
        </p15:guide>
        <p15:guide id="16" orient="horz" pos="432">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act us - Option 1">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Contact us - Option 1</a:t>
            </a:r>
          </a:p>
        </p:txBody>
      </p:sp>
      <p:sp>
        <p:nvSpPr>
          <p:cNvPr id="17" name="Google Shape;1039;p98">
            <a:extLst>
              <a:ext uri="{FF2B5EF4-FFF2-40B4-BE49-F238E27FC236}">
                <a16:creationId xmlns:a16="http://schemas.microsoft.com/office/drawing/2014/main" id="{7CBA5E02-1A72-AA4C-BA0B-45590218EFC5}"/>
              </a:ext>
            </a:extLst>
          </p:cNvPr>
          <p:cNvSpPr/>
          <p:nvPr userDrawn="1"/>
        </p:nvSpPr>
        <p:spPr>
          <a:xfrm>
            <a:off x="786643" y="2728768"/>
            <a:ext cx="299728" cy="299807"/>
          </a:xfrm>
          <a:custGeom>
            <a:avLst/>
            <a:gdLst/>
            <a:ahLst/>
            <a:cxnLst/>
            <a:rect l="l" t="t" r="r" b="b"/>
            <a:pathLst>
              <a:path w="379" h="380" extrusionOk="0">
                <a:moveTo>
                  <a:pt x="362" y="283"/>
                </a:moveTo>
                <a:lnTo>
                  <a:pt x="314" y="245"/>
                </a:lnTo>
                <a:cubicBezTo>
                  <a:pt x="304" y="236"/>
                  <a:pt x="288" y="236"/>
                  <a:pt x="277" y="244"/>
                </a:cubicBezTo>
                <a:lnTo>
                  <a:pt x="237" y="274"/>
                </a:lnTo>
                <a:cubicBezTo>
                  <a:pt x="232" y="278"/>
                  <a:pt x="225" y="277"/>
                  <a:pt x="220" y="272"/>
                </a:cubicBezTo>
                <a:lnTo>
                  <a:pt x="160" y="218"/>
                </a:lnTo>
                <a:lnTo>
                  <a:pt x="105" y="157"/>
                </a:lnTo>
                <a:cubicBezTo>
                  <a:pt x="100" y="152"/>
                  <a:pt x="100" y="146"/>
                  <a:pt x="103" y="141"/>
                </a:cubicBezTo>
                <a:lnTo>
                  <a:pt x="133" y="100"/>
                </a:lnTo>
                <a:cubicBezTo>
                  <a:pt x="142" y="89"/>
                  <a:pt x="141" y="74"/>
                  <a:pt x="132" y="63"/>
                </a:cubicBezTo>
                <a:lnTo>
                  <a:pt x="94" y="15"/>
                </a:lnTo>
                <a:cubicBezTo>
                  <a:pt x="82" y="1"/>
                  <a:pt x="61" y="0"/>
                  <a:pt x="48" y="13"/>
                </a:cubicBezTo>
                <a:lnTo>
                  <a:pt x="9" y="53"/>
                </a:lnTo>
                <a:cubicBezTo>
                  <a:pt x="3" y="60"/>
                  <a:pt x="0" y="69"/>
                  <a:pt x="0" y="78"/>
                </a:cubicBezTo>
                <a:cubicBezTo>
                  <a:pt x="4" y="157"/>
                  <a:pt x="40" y="233"/>
                  <a:pt x="93" y="285"/>
                </a:cubicBezTo>
                <a:cubicBezTo>
                  <a:pt x="146" y="338"/>
                  <a:pt x="221" y="374"/>
                  <a:pt x="300" y="378"/>
                </a:cubicBezTo>
                <a:cubicBezTo>
                  <a:pt x="309" y="379"/>
                  <a:pt x="318" y="375"/>
                  <a:pt x="324" y="369"/>
                </a:cubicBezTo>
                <a:lnTo>
                  <a:pt x="364" y="328"/>
                </a:lnTo>
                <a:cubicBezTo>
                  <a:pt x="378" y="316"/>
                  <a:pt x="377" y="294"/>
                  <a:pt x="362" y="283"/>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18" name="Google Shape;1063;p98">
            <a:extLst>
              <a:ext uri="{FF2B5EF4-FFF2-40B4-BE49-F238E27FC236}">
                <a16:creationId xmlns:a16="http://schemas.microsoft.com/office/drawing/2014/main" id="{0D69BA64-6551-1D47-B29B-DCBD8A41F41D}"/>
              </a:ext>
            </a:extLst>
          </p:cNvPr>
          <p:cNvSpPr/>
          <p:nvPr userDrawn="1"/>
        </p:nvSpPr>
        <p:spPr>
          <a:xfrm>
            <a:off x="786645" y="4137364"/>
            <a:ext cx="299727" cy="230084"/>
          </a:xfrm>
          <a:custGeom>
            <a:avLst/>
            <a:gdLst/>
            <a:ahLst/>
            <a:cxnLst/>
            <a:rect l="l" t="t" r="r" b="b"/>
            <a:pathLst>
              <a:path w="380" h="289" extrusionOk="0">
                <a:moveTo>
                  <a:pt x="183" y="180"/>
                </a:moveTo>
                <a:cubicBezTo>
                  <a:pt x="188" y="184"/>
                  <a:pt x="195" y="184"/>
                  <a:pt x="199" y="180"/>
                </a:cubicBezTo>
                <a:lnTo>
                  <a:pt x="375" y="16"/>
                </a:lnTo>
                <a:cubicBezTo>
                  <a:pt x="379" y="10"/>
                  <a:pt x="378" y="0"/>
                  <a:pt x="366" y="0"/>
                </a:cubicBezTo>
                <a:lnTo>
                  <a:pt x="17" y="1"/>
                </a:lnTo>
                <a:cubicBezTo>
                  <a:pt x="8" y="1"/>
                  <a:pt x="0" y="9"/>
                  <a:pt x="7" y="17"/>
                </a:cubicBezTo>
                <a:lnTo>
                  <a:pt x="183" y="180"/>
                </a:lnTo>
                <a:close/>
                <a:moveTo>
                  <a:pt x="378" y="80"/>
                </a:moveTo>
                <a:cubicBezTo>
                  <a:pt x="378" y="72"/>
                  <a:pt x="369" y="68"/>
                  <a:pt x="363" y="73"/>
                </a:cubicBezTo>
                <a:lnTo>
                  <a:pt x="225" y="200"/>
                </a:lnTo>
                <a:cubicBezTo>
                  <a:pt x="216" y="209"/>
                  <a:pt x="204" y="213"/>
                  <a:pt x="191" y="213"/>
                </a:cubicBezTo>
                <a:cubicBezTo>
                  <a:pt x="179" y="213"/>
                  <a:pt x="167" y="209"/>
                  <a:pt x="158" y="201"/>
                </a:cubicBezTo>
                <a:lnTo>
                  <a:pt x="21" y="73"/>
                </a:lnTo>
                <a:cubicBezTo>
                  <a:pt x="15" y="68"/>
                  <a:pt x="5" y="72"/>
                  <a:pt x="5" y="80"/>
                </a:cubicBezTo>
                <a:cubicBezTo>
                  <a:pt x="5" y="115"/>
                  <a:pt x="5" y="210"/>
                  <a:pt x="5" y="257"/>
                </a:cubicBezTo>
                <a:cubicBezTo>
                  <a:pt x="5" y="274"/>
                  <a:pt x="19" y="288"/>
                  <a:pt x="36" y="288"/>
                </a:cubicBezTo>
                <a:lnTo>
                  <a:pt x="347" y="288"/>
                </a:lnTo>
                <a:cubicBezTo>
                  <a:pt x="364" y="288"/>
                  <a:pt x="378" y="274"/>
                  <a:pt x="378" y="257"/>
                </a:cubicBezTo>
                <a:lnTo>
                  <a:pt x="378" y="8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21" name="Google Shape;1234;p98">
            <a:extLst>
              <a:ext uri="{FF2B5EF4-FFF2-40B4-BE49-F238E27FC236}">
                <a16:creationId xmlns:a16="http://schemas.microsoft.com/office/drawing/2014/main" id="{1489A2A8-96C8-D24A-BA34-22BF5BDD01D1}"/>
              </a:ext>
            </a:extLst>
          </p:cNvPr>
          <p:cNvSpPr/>
          <p:nvPr userDrawn="1"/>
        </p:nvSpPr>
        <p:spPr>
          <a:xfrm>
            <a:off x="786643" y="4747608"/>
            <a:ext cx="296245" cy="296322"/>
          </a:xfrm>
          <a:custGeom>
            <a:avLst/>
            <a:gdLst/>
            <a:ahLst/>
            <a:cxnLst/>
            <a:rect l="l" t="t" r="r" b="b"/>
            <a:pathLst>
              <a:path w="375" h="375" extrusionOk="0">
                <a:moveTo>
                  <a:pt x="187" y="0"/>
                </a:moveTo>
                <a:cubicBezTo>
                  <a:pt x="84" y="0"/>
                  <a:pt x="0" y="83"/>
                  <a:pt x="0" y="187"/>
                </a:cubicBezTo>
                <a:cubicBezTo>
                  <a:pt x="0" y="290"/>
                  <a:pt x="84" y="374"/>
                  <a:pt x="187" y="374"/>
                </a:cubicBezTo>
                <a:cubicBezTo>
                  <a:pt x="291" y="374"/>
                  <a:pt x="374" y="290"/>
                  <a:pt x="374" y="187"/>
                </a:cubicBezTo>
                <a:cubicBezTo>
                  <a:pt x="374" y="83"/>
                  <a:pt x="291" y="0"/>
                  <a:pt x="187" y="0"/>
                </a:cubicBezTo>
                <a:close/>
                <a:moveTo>
                  <a:pt x="211" y="267"/>
                </a:moveTo>
                <a:cubicBezTo>
                  <a:pt x="199" y="279"/>
                  <a:pt x="195" y="301"/>
                  <a:pt x="190" y="317"/>
                </a:cubicBezTo>
                <a:cubicBezTo>
                  <a:pt x="190" y="320"/>
                  <a:pt x="187" y="323"/>
                  <a:pt x="184" y="325"/>
                </a:cubicBezTo>
                <a:lnTo>
                  <a:pt x="176" y="328"/>
                </a:lnTo>
                <a:cubicBezTo>
                  <a:pt x="172" y="331"/>
                  <a:pt x="166" y="330"/>
                  <a:pt x="162" y="326"/>
                </a:cubicBezTo>
                <a:cubicBezTo>
                  <a:pt x="155" y="319"/>
                  <a:pt x="148" y="308"/>
                  <a:pt x="148" y="297"/>
                </a:cubicBezTo>
                <a:cubicBezTo>
                  <a:pt x="148" y="279"/>
                  <a:pt x="117" y="285"/>
                  <a:pt x="117" y="247"/>
                </a:cubicBezTo>
                <a:cubicBezTo>
                  <a:pt x="117" y="217"/>
                  <a:pt x="78" y="199"/>
                  <a:pt x="50" y="212"/>
                </a:cubicBezTo>
                <a:cubicBezTo>
                  <a:pt x="48" y="213"/>
                  <a:pt x="46" y="215"/>
                  <a:pt x="43" y="215"/>
                </a:cubicBezTo>
                <a:cubicBezTo>
                  <a:pt x="39" y="216"/>
                  <a:pt x="34" y="213"/>
                  <a:pt x="33" y="209"/>
                </a:cubicBezTo>
                <a:cubicBezTo>
                  <a:pt x="32" y="202"/>
                  <a:pt x="32" y="194"/>
                  <a:pt x="32" y="187"/>
                </a:cubicBezTo>
                <a:cubicBezTo>
                  <a:pt x="32" y="149"/>
                  <a:pt x="45" y="115"/>
                  <a:pt x="67" y="89"/>
                </a:cubicBezTo>
                <a:cubicBezTo>
                  <a:pt x="67" y="88"/>
                  <a:pt x="67" y="88"/>
                  <a:pt x="68" y="88"/>
                </a:cubicBezTo>
                <a:cubicBezTo>
                  <a:pt x="87" y="66"/>
                  <a:pt x="111" y="49"/>
                  <a:pt x="139" y="40"/>
                </a:cubicBezTo>
                <a:cubicBezTo>
                  <a:pt x="146" y="37"/>
                  <a:pt x="152" y="45"/>
                  <a:pt x="148" y="51"/>
                </a:cubicBezTo>
                <a:cubicBezTo>
                  <a:pt x="145" y="56"/>
                  <a:pt x="144" y="61"/>
                  <a:pt x="144" y="64"/>
                </a:cubicBezTo>
                <a:cubicBezTo>
                  <a:pt x="144" y="81"/>
                  <a:pt x="129" y="91"/>
                  <a:pt x="122" y="89"/>
                </a:cubicBezTo>
                <a:cubicBezTo>
                  <a:pt x="116" y="86"/>
                  <a:pt x="99" y="97"/>
                  <a:pt x="114" y="105"/>
                </a:cubicBezTo>
                <a:lnTo>
                  <a:pt x="123" y="109"/>
                </a:lnTo>
                <a:lnTo>
                  <a:pt x="124" y="110"/>
                </a:lnTo>
                <a:lnTo>
                  <a:pt x="127" y="111"/>
                </a:lnTo>
                <a:cubicBezTo>
                  <a:pt x="155" y="128"/>
                  <a:pt x="149" y="141"/>
                  <a:pt x="137" y="161"/>
                </a:cubicBezTo>
                <a:cubicBezTo>
                  <a:pt x="124" y="183"/>
                  <a:pt x="119" y="161"/>
                  <a:pt x="100" y="155"/>
                </a:cubicBezTo>
                <a:cubicBezTo>
                  <a:pt x="81" y="149"/>
                  <a:pt x="63" y="160"/>
                  <a:pt x="69" y="173"/>
                </a:cubicBezTo>
                <a:cubicBezTo>
                  <a:pt x="75" y="185"/>
                  <a:pt x="94" y="173"/>
                  <a:pt x="106" y="186"/>
                </a:cubicBezTo>
                <a:cubicBezTo>
                  <a:pt x="119" y="198"/>
                  <a:pt x="119" y="217"/>
                  <a:pt x="156" y="205"/>
                </a:cubicBezTo>
                <a:cubicBezTo>
                  <a:pt x="194" y="192"/>
                  <a:pt x="200" y="198"/>
                  <a:pt x="212" y="211"/>
                </a:cubicBezTo>
                <a:cubicBezTo>
                  <a:pt x="223" y="223"/>
                  <a:pt x="229" y="248"/>
                  <a:pt x="211" y="267"/>
                </a:cubicBezTo>
                <a:close/>
                <a:moveTo>
                  <a:pt x="310" y="265"/>
                </a:moveTo>
                <a:cubicBezTo>
                  <a:pt x="295" y="248"/>
                  <a:pt x="310" y="209"/>
                  <a:pt x="292" y="186"/>
                </a:cubicBezTo>
                <a:cubicBezTo>
                  <a:pt x="272" y="162"/>
                  <a:pt x="247" y="187"/>
                  <a:pt x="223" y="149"/>
                </a:cubicBezTo>
                <a:cubicBezTo>
                  <a:pt x="201" y="112"/>
                  <a:pt x="229" y="82"/>
                  <a:pt x="259" y="71"/>
                </a:cubicBezTo>
                <a:cubicBezTo>
                  <a:pt x="267" y="68"/>
                  <a:pt x="275" y="68"/>
                  <a:pt x="284" y="68"/>
                </a:cubicBezTo>
                <a:cubicBezTo>
                  <a:pt x="285" y="68"/>
                  <a:pt x="288" y="68"/>
                  <a:pt x="289" y="70"/>
                </a:cubicBezTo>
                <a:cubicBezTo>
                  <a:pt x="322" y="98"/>
                  <a:pt x="343" y="140"/>
                  <a:pt x="343" y="187"/>
                </a:cubicBezTo>
                <a:cubicBezTo>
                  <a:pt x="343" y="215"/>
                  <a:pt x="335" y="241"/>
                  <a:pt x="323" y="264"/>
                </a:cubicBezTo>
                <a:cubicBezTo>
                  <a:pt x="320" y="268"/>
                  <a:pt x="313" y="269"/>
                  <a:pt x="310" y="26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22" name="Google Shape;1349;p98">
            <a:extLst>
              <a:ext uri="{FF2B5EF4-FFF2-40B4-BE49-F238E27FC236}">
                <a16:creationId xmlns:a16="http://schemas.microsoft.com/office/drawing/2014/main" id="{3B508AE4-6F9D-4D49-ADD2-92996C3D9AB7}"/>
              </a:ext>
            </a:extLst>
          </p:cNvPr>
          <p:cNvSpPr/>
          <p:nvPr userDrawn="1"/>
        </p:nvSpPr>
        <p:spPr>
          <a:xfrm>
            <a:off x="800925" y="3401692"/>
            <a:ext cx="264875" cy="362557"/>
          </a:xfrm>
          <a:custGeom>
            <a:avLst/>
            <a:gdLst/>
            <a:ahLst/>
            <a:cxnLst/>
            <a:rect l="l" t="t" r="r" b="b"/>
            <a:pathLst>
              <a:path w="335" h="460" extrusionOk="0">
                <a:moveTo>
                  <a:pt x="167" y="0"/>
                </a:moveTo>
                <a:cubicBezTo>
                  <a:pt x="74" y="0"/>
                  <a:pt x="0" y="76"/>
                  <a:pt x="0" y="169"/>
                </a:cubicBezTo>
                <a:cubicBezTo>
                  <a:pt x="0" y="306"/>
                  <a:pt x="167" y="459"/>
                  <a:pt x="167" y="459"/>
                </a:cubicBezTo>
                <a:cubicBezTo>
                  <a:pt x="167" y="459"/>
                  <a:pt x="334" y="299"/>
                  <a:pt x="334" y="169"/>
                </a:cubicBezTo>
                <a:cubicBezTo>
                  <a:pt x="334" y="76"/>
                  <a:pt x="260" y="0"/>
                  <a:pt x="167" y="0"/>
                </a:cubicBezTo>
                <a:close/>
                <a:moveTo>
                  <a:pt x="167" y="242"/>
                </a:moveTo>
                <a:cubicBezTo>
                  <a:pt x="138" y="242"/>
                  <a:pt x="112" y="225"/>
                  <a:pt x="100" y="197"/>
                </a:cubicBezTo>
                <a:cubicBezTo>
                  <a:pt x="88" y="170"/>
                  <a:pt x="95" y="139"/>
                  <a:pt x="115" y="119"/>
                </a:cubicBezTo>
                <a:cubicBezTo>
                  <a:pt x="136" y="98"/>
                  <a:pt x="167" y="91"/>
                  <a:pt x="194" y="102"/>
                </a:cubicBezTo>
                <a:cubicBezTo>
                  <a:pt x="221" y="113"/>
                  <a:pt x="239" y="140"/>
                  <a:pt x="239" y="169"/>
                </a:cubicBezTo>
                <a:cubicBezTo>
                  <a:pt x="239" y="208"/>
                  <a:pt x="207" y="241"/>
                  <a:pt x="167" y="24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28" name="Text Placeholder 2">
            <a:extLst>
              <a:ext uri="{FF2B5EF4-FFF2-40B4-BE49-F238E27FC236}">
                <a16:creationId xmlns:a16="http://schemas.microsoft.com/office/drawing/2014/main" id="{BDE932EE-54AD-DF4F-8330-463839436778}"/>
              </a:ext>
            </a:extLst>
          </p:cNvPr>
          <p:cNvSpPr>
            <a:spLocks noGrp="1"/>
          </p:cNvSpPr>
          <p:nvPr>
            <p:ph type="body" sz="quarter" idx="14" hasCustomPrompt="1"/>
          </p:nvPr>
        </p:nvSpPr>
        <p:spPr>
          <a:xfrm>
            <a:off x="1297156" y="2654243"/>
            <a:ext cx="9875669" cy="448844"/>
          </a:xfrm>
        </p:spPr>
        <p:txBody>
          <a:bodyPr anchor="ctr"/>
          <a:lstStyle>
            <a:lvl1pPr marL="0" indent="0" algn="l">
              <a:buNone/>
              <a:defRPr b="0" i="0">
                <a:latin typeface="Arial" panose="020B0604020202020204" pitchFamily="34" charset="0"/>
                <a:ea typeface="Arial" panose="020B0604020202020204" pitchFamily="34" charset="0"/>
                <a:cs typeface="Arial" panose="020B0604020202020204" pitchFamily="34" charset="0"/>
              </a:defRPr>
            </a:lvl1pPr>
          </a:lstStyle>
          <a:p>
            <a:pPr lvl="0"/>
            <a:r>
              <a:rPr lang="en-US"/>
              <a:t>Phone</a:t>
            </a:r>
          </a:p>
        </p:txBody>
      </p:sp>
      <p:sp>
        <p:nvSpPr>
          <p:cNvPr id="29" name="Text Placeholder 2">
            <a:extLst>
              <a:ext uri="{FF2B5EF4-FFF2-40B4-BE49-F238E27FC236}">
                <a16:creationId xmlns:a16="http://schemas.microsoft.com/office/drawing/2014/main" id="{84945B78-FF50-A04E-A571-C6082B17CF0D}"/>
              </a:ext>
            </a:extLst>
          </p:cNvPr>
          <p:cNvSpPr>
            <a:spLocks noGrp="1"/>
          </p:cNvSpPr>
          <p:nvPr>
            <p:ph type="body" sz="quarter" idx="15" hasCustomPrompt="1"/>
          </p:nvPr>
        </p:nvSpPr>
        <p:spPr>
          <a:xfrm>
            <a:off x="1297156" y="3379173"/>
            <a:ext cx="9875669" cy="448844"/>
          </a:xfrm>
        </p:spPr>
        <p:txBody>
          <a:bodyPr anchor="ctr"/>
          <a:lstStyle>
            <a:lvl1pPr marL="0" indent="0" algn="l">
              <a:buNone/>
              <a:defRPr b="0" i="0">
                <a:latin typeface="Arial" panose="020B0604020202020204" pitchFamily="34" charset="0"/>
                <a:ea typeface="Arial" panose="020B0604020202020204" pitchFamily="34" charset="0"/>
                <a:cs typeface="Arial" panose="020B0604020202020204" pitchFamily="34" charset="0"/>
              </a:defRPr>
            </a:lvl1pPr>
          </a:lstStyle>
          <a:p>
            <a:pPr lvl="0"/>
            <a:r>
              <a:rPr lang="en-US"/>
              <a:t>Address</a:t>
            </a:r>
          </a:p>
        </p:txBody>
      </p:sp>
      <p:sp>
        <p:nvSpPr>
          <p:cNvPr id="30" name="Text Placeholder 2">
            <a:extLst>
              <a:ext uri="{FF2B5EF4-FFF2-40B4-BE49-F238E27FC236}">
                <a16:creationId xmlns:a16="http://schemas.microsoft.com/office/drawing/2014/main" id="{7F42F73A-EB54-2646-969C-8808E8523DC8}"/>
              </a:ext>
            </a:extLst>
          </p:cNvPr>
          <p:cNvSpPr>
            <a:spLocks noGrp="1"/>
          </p:cNvSpPr>
          <p:nvPr>
            <p:ph type="body" sz="quarter" idx="16" hasCustomPrompt="1"/>
          </p:nvPr>
        </p:nvSpPr>
        <p:spPr>
          <a:xfrm>
            <a:off x="1297156" y="4021724"/>
            <a:ext cx="9875669" cy="448844"/>
          </a:xfrm>
        </p:spPr>
        <p:txBody>
          <a:bodyPr anchor="ctr"/>
          <a:lstStyle>
            <a:lvl1pPr marL="0" indent="0" algn="l">
              <a:buNone/>
              <a:defRPr b="0" i="0">
                <a:latin typeface="Arial" panose="020B0604020202020204" pitchFamily="34" charset="0"/>
                <a:ea typeface="Arial" panose="020B0604020202020204" pitchFamily="34" charset="0"/>
                <a:cs typeface="Arial" panose="020B0604020202020204" pitchFamily="34" charset="0"/>
              </a:defRPr>
            </a:lvl1pPr>
          </a:lstStyle>
          <a:p>
            <a:pPr lvl="0"/>
            <a:r>
              <a:rPr lang="en-US"/>
              <a:t>Email</a:t>
            </a:r>
          </a:p>
        </p:txBody>
      </p:sp>
      <p:sp>
        <p:nvSpPr>
          <p:cNvPr id="31" name="Text Placeholder 2">
            <a:extLst>
              <a:ext uri="{FF2B5EF4-FFF2-40B4-BE49-F238E27FC236}">
                <a16:creationId xmlns:a16="http://schemas.microsoft.com/office/drawing/2014/main" id="{1DC73DA6-C635-B24C-88FB-DB6782AC6746}"/>
              </a:ext>
            </a:extLst>
          </p:cNvPr>
          <p:cNvSpPr>
            <a:spLocks noGrp="1"/>
          </p:cNvSpPr>
          <p:nvPr>
            <p:ph type="body" sz="quarter" idx="17" hasCustomPrompt="1"/>
          </p:nvPr>
        </p:nvSpPr>
        <p:spPr>
          <a:xfrm>
            <a:off x="1297156" y="4680751"/>
            <a:ext cx="9875669" cy="448844"/>
          </a:xfrm>
        </p:spPr>
        <p:txBody>
          <a:bodyPr anchor="ctr"/>
          <a:lstStyle>
            <a:lvl1pPr marL="0" indent="0" algn="l">
              <a:buNone/>
              <a:defRPr b="0" i="0">
                <a:latin typeface="Arial" panose="020B0604020202020204" pitchFamily="34" charset="0"/>
                <a:ea typeface="Arial" panose="020B0604020202020204" pitchFamily="34" charset="0"/>
                <a:cs typeface="Arial" panose="020B0604020202020204" pitchFamily="34" charset="0"/>
              </a:defRPr>
            </a:lvl1pPr>
          </a:lstStyle>
          <a:p>
            <a:pPr lvl="0"/>
            <a:r>
              <a:rPr lang="en-US"/>
              <a:t>Website</a:t>
            </a:r>
          </a:p>
        </p:txBody>
      </p:sp>
      <p:cxnSp>
        <p:nvCxnSpPr>
          <p:cNvPr id="32" name="Straight Connector 31">
            <a:extLst>
              <a:ext uri="{FF2B5EF4-FFF2-40B4-BE49-F238E27FC236}">
                <a16:creationId xmlns:a16="http://schemas.microsoft.com/office/drawing/2014/main" id="{A4720F46-54CD-0D4B-AFF9-B62A23F84781}"/>
              </a:ext>
            </a:extLst>
          </p:cNvPr>
          <p:cNvCxnSpPr>
            <a:cxnSpLocks/>
          </p:cNvCxnSpPr>
          <p:nvPr userDrawn="1"/>
        </p:nvCxnSpPr>
        <p:spPr>
          <a:xfrm>
            <a:off x="536360" y="2520071"/>
            <a:ext cx="0" cy="268330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TextBox 22">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3B5331C1-678F-C1B2-56B0-479EB70F7A2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2114470021"/>
      </p:ext>
    </p:extLst>
  </p:cSld>
  <p:clrMapOvr>
    <a:masterClrMapping/>
  </p:clrMapOvr>
  <p:extLst>
    <p:ext uri="{DCECCB84-F9BA-43D5-87BE-67443E8EF086}">
      <p15:sldGuideLst xmlns:p15="http://schemas.microsoft.com/office/powerpoint/2012/main">
        <p15:guide id="1" pos="339">
          <p15:clr>
            <a:srgbClr val="FBAE40"/>
          </p15:clr>
        </p15:guide>
        <p15:guide id="2" orient="horz" pos="1669">
          <p15:clr>
            <a:srgbClr val="FBAE40"/>
          </p15:clr>
        </p15:guide>
        <p15:guide id="3" pos="813">
          <p15:clr>
            <a:srgbClr val="FBAE40"/>
          </p15:clr>
        </p15:guide>
        <p15:guide id="4" orient="horz" pos="3227">
          <p15:clr>
            <a:srgbClr val="FBAE40"/>
          </p15:clr>
        </p15:guide>
        <p15:guide id="5" orient="horz" pos="2948">
          <p15:clr>
            <a:srgbClr val="FBAE40"/>
          </p15:clr>
        </p15:guide>
        <p15:guide id="6" orient="horz" pos="2812">
          <p15:clr>
            <a:srgbClr val="FBAE40"/>
          </p15:clr>
        </p15:guide>
        <p15:guide id="7" orient="horz" pos="2533">
          <p15:clr>
            <a:srgbClr val="FBAE40"/>
          </p15:clr>
        </p15:guide>
        <p15:guide id="8" orient="horz" pos="2414">
          <p15:clr>
            <a:srgbClr val="FBAE40"/>
          </p15:clr>
        </p15:guide>
        <p15:guide id="9" orient="horz" pos="2126">
          <p15:clr>
            <a:srgbClr val="FBAE40"/>
          </p15:clr>
        </p15:guide>
        <p15:guide id="10" orient="horz" pos="1957">
          <p15:clr>
            <a:srgbClr val="FBAE40"/>
          </p15:clr>
        </p15:guide>
        <p15:guide id="11" pos="576">
          <p15:clr>
            <a:srgbClr val="FBAE40"/>
          </p15:clr>
        </p15:guide>
        <p15:guide id="12" pos="7159">
          <p15:clr>
            <a:srgbClr val="FBAE40"/>
          </p15:clr>
        </p15:guide>
        <p15:guide id="13" pos="7039">
          <p15:clr>
            <a:srgbClr val="FBAE40"/>
          </p15:clr>
        </p15:guide>
        <p15:guide id="14" pos="7344">
          <p15:clr>
            <a:srgbClr val="FBAE40"/>
          </p15:clr>
        </p15:guide>
        <p15:guide id="15" orient="horz" pos="4252">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act us - Option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E4FFE8F-3952-B543-A65E-25E368EC850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solidFill>
                  <a:schemeClr val="bg1"/>
                </a:solidFill>
                <a:latin typeface="Arial" panose="020B0604020202020204" pitchFamily="34" charset="0"/>
              </a:defRPr>
            </a:lvl1pPr>
          </a:lstStyle>
          <a:p>
            <a:r>
              <a:rPr lang="en-US"/>
              <a:t>Contact us - Option 2</a:t>
            </a:r>
          </a:p>
        </p:txBody>
      </p:sp>
      <p:sp>
        <p:nvSpPr>
          <p:cNvPr id="17" name="Google Shape;1039;p98">
            <a:extLst>
              <a:ext uri="{FF2B5EF4-FFF2-40B4-BE49-F238E27FC236}">
                <a16:creationId xmlns:a16="http://schemas.microsoft.com/office/drawing/2014/main" id="{7CBA5E02-1A72-AA4C-BA0B-45590218EFC5}"/>
              </a:ext>
            </a:extLst>
          </p:cNvPr>
          <p:cNvSpPr/>
          <p:nvPr userDrawn="1"/>
        </p:nvSpPr>
        <p:spPr>
          <a:xfrm>
            <a:off x="786643" y="2728768"/>
            <a:ext cx="299728" cy="299807"/>
          </a:xfrm>
          <a:custGeom>
            <a:avLst/>
            <a:gdLst/>
            <a:ahLst/>
            <a:cxnLst/>
            <a:rect l="l" t="t" r="r" b="b"/>
            <a:pathLst>
              <a:path w="379" h="380" extrusionOk="0">
                <a:moveTo>
                  <a:pt x="362" y="283"/>
                </a:moveTo>
                <a:lnTo>
                  <a:pt x="314" y="245"/>
                </a:lnTo>
                <a:cubicBezTo>
                  <a:pt x="304" y="236"/>
                  <a:pt x="288" y="236"/>
                  <a:pt x="277" y="244"/>
                </a:cubicBezTo>
                <a:lnTo>
                  <a:pt x="237" y="274"/>
                </a:lnTo>
                <a:cubicBezTo>
                  <a:pt x="232" y="278"/>
                  <a:pt x="225" y="277"/>
                  <a:pt x="220" y="272"/>
                </a:cubicBezTo>
                <a:lnTo>
                  <a:pt x="160" y="218"/>
                </a:lnTo>
                <a:lnTo>
                  <a:pt x="105" y="157"/>
                </a:lnTo>
                <a:cubicBezTo>
                  <a:pt x="100" y="152"/>
                  <a:pt x="100" y="146"/>
                  <a:pt x="103" y="141"/>
                </a:cubicBezTo>
                <a:lnTo>
                  <a:pt x="133" y="100"/>
                </a:lnTo>
                <a:cubicBezTo>
                  <a:pt x="142" y="89"/>
                  <a:pt x="141" y="74"/>
                  <a:pt x="132" y="63"/>
                </a:cubicBezTo>
                <a:lnTo>
                  <a:pt x="94" y="15"/>
                </a:lnTo>
                <a:cubicBezTo>
                  <a:pt x="82" y="1"/>
                  <a:pt x="61" y="0"/>
                  <a:pt x="48" y="13"/>
                </a:cubicBezTo>
                <a:lnTo>
                  <a:pt x="9" y="53"/>
                </a:lnTo>
                <a:cubicBezTo>
                  <a:pt x="3" y="60"/>
                  <a:pt x="0" y="69"/>
                  <a:pt x="0" y="78"/>
                </a:cubicBezTo>
                <a:cubicBezTo>
                  <a:pt x="4" y="157"/>
                  <a:pt x="40" y="233"/>
                  <a:pt x="93" y="285"/>
                </a:cubicBezTo>
                <a:cubicBezTo>
                  <a:pt x="146" y="338"/>
                  <a:pt x="221" y="374"/>
                  <a:pt x="300" y="378"/>
                </a:cubicBezTo>
                <a:cubicBezTo>
                  <a:pt x="309" y="379"/>
                  <a:pt x="318" y="375"/>
                  <a:pt x="324" y="369"/>
                </a:cubicBezTo>
                <a:lnTo>
                  <a:pt x="364" y="328"/>
                </a:lnTo>
                <a:cubicBezTo>
                  <a:pt x="378" y="316"/>
                  <a:pt x="377" y="294"/>
                  <a:pt x="362" y="28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18" name="Google Shape;1063;p98">
            <a:extLst>
              <a:ext uri="{FF2B5EF4-FFF2-40B4-BE49-F238E27FC236}">
                <a16:creationId xmlns:a16="http://schemas.microsoft.com/office/drawing/2014/main" id="{0D69BA64-6551-1D47-B29B-DCBD8A41F41D}"/>
              </a:ext>
            </a:extLst>
          </p:cNvPr>
          <p:cNvSpPr/>
          <p:nvPr userDrawn="1"/>
        </p:nvSpPr>
        <p:spPr>
          <a:xfrm>
            <a:off x="786645" y="4137364"/>
            <a:ext cx="299727" cy="230084"/>
          </a:xfrm>
          <a:custGeom>
            <a:avLst/>
            <a:gdLst/>
            <a:ahLst/>
            <a:cxnLst/>
            <a:rect l="l" t="t" r="r" b="b"/>
            <a:pathLst>
              <a:path w="380" h="289" extrusionOk="0">
                <a:moveTo>
                  <a:pt x="183" y="180"/>
                </a:moveTo>
                <a:cubicBezTo>
                  <a:pt x="188" y="184"/>
                  <a:pt x="195" y="184"/>
                  <a:pt x="199" y="180"/>
                </a:cubicBezTo>
                <a:lnTo>
                  <a:pt x="375" y="16"/>
                </a:lnTo>
                <a:cubicBezTo>
                  <a:pt x="379" y="10"/>
                  <a:pt x="378" y="0"/>
                  <a:pt x="366" y="0"/>
                </a:cubicBezTo>
                <a:lnTo>
                  <a:pt x="17" y="1"/>
                </a:lnTo>
                <a:cubicBezTo>
                  <a:pt x="8" y="1"/>
                  <a:pt x="0" y="9"/>
                  <a:pt x="7" y="17"/>
                </a:cubicBezTo>
                <a:lnTo>
                  <a:pt x="183" y="180"/>
                </a:lnTo>
                <a:close/>
                <a:moveTo>
                  <a:pt x="378" y="80"/>
                </a:moveTo>
                <a:cubicBezTo>
                  <a:pt x="378" y="72"/>
                  <a:pt x="369" y="68"/>
                  <a:pt x="363" y="73"/>
                </a:cubicBezTo>
                <a:lnTo>
                  <a:pt x="225" y="200"/>
                </a:lnTo>
                <a:cubicBezTo>
                  <a:pt x="216" y="209"/>
                  <a:pt x="204" y="213"/>
                  <a:pt x="191" y="213"/>
                </a:cubicBezTo>
                <a:cubicBezTo>
                  <a:pt x="179" y="213"/>
                  <a:pt x="167" y="209"/>
                  <a:pt x="158" y="201"/>
                </a:cubicBezTo>
                <a:lnTo>
                  <a:pt x="21" y="73"/>
                </a:lnTo>
                <a:cubicBezTo>
                  <a:pt x="15" y="68"/>
                  <a:pt x="5" y="72"/>
                  <a:pt x="5" y="80"/>
                </a:cubicBezTo>
                <a:cubicBezTo>
                  <a:pt x="5" y="115"/>
                  <a:pt x="5" y="210"/>
                  <a:pt x="5" y="257"/>
                </a:cubicBezTo>
                <a:cubicBezTo>
                  <a:pt x="5" y="274"/>
                  <a:pt x="19" y="288"/>
                  <a:pt x="36" y="288"/>
                </a:cubicBezTo>
                <a:lnTo>
                  <a:pt x="347" y="288"/>
                </a:lnTo>
                <a:cubicBezTo>
                  <a:pt x="364" y="288"/>
                  <a:pt x="378" y="274"/>
                  <a:pt x="378" y="257"/>
                </a:cubicBezTo>
                <a:lnTo>
                  <a:pt x="378" y="8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21" name="Google Shape;1234;p98">
            <a:extLst>
              <a:ext uri="{FF2B5EF4-FFF2-40B4-BE49-F238E27FC236}">
                <a16:creationId xmlns:a16="http://schemas.microsoft.com/office/drawing/2014/main" id="{1489A2A8-96C8-D24A-BA34-22BF5BDD01D1}"/>
              </a:ext>
            </a:extLst>
          </p:cNvPr>
          <p:cNvSpPr/>
          <p:nvPr userDrawn="1"/>
        </p:nvSpPr>
        <p:spPr>
          <a:xfrm>
            <a:off x="786643" y="4747608"/>
            <a:ext cx="296245" cy="296322"/>
          </a:xfrm>
          <a:custGeom>
            <a:avLst/>
            <a:gdLst/>
            <a:ahLst/>
            <a:cxnLst/>
            <a:rect l="l" t="t" r="r" b="b"/>
            <a:pathLst>
              <a:path w="375" h="375" extrusionOk="0">
                <a:moveTo>
                  <a:pt x="187" y="0"/>
                </a:moveTo>
                <a:cubicBezTo>
                  <a:pt x="84" y="0"/>
                  <a:pt x="0" y="83"/>
                  <a:pt x="0" y="187"/>
                </a:cubicBezTo>
                <a:cubicBezTo>
                  <a:pt x="0" y="290"/>
                  <a:pt x="84" y="374"/>
                  <a:pt x="187" y="374"/>
                </a:cubicBezTo>
                <a:cubicBezTo>
                  <a:pt x="291" y="374"/>
                  <a:pt x="374" y="290"/>
                  <a:pt x="374" y="187"/>
                </a:cubicBezTo>
                <a:cubicBezTo>
                  <a:pt x="374" y="83"/>
                  <a:pt x="291" y="0"/>
                  <a:pt x="187" y="0"/>
                </a:cubicBezTo>
                <a:close/>
                <a:moveTo>
                  <a:pt x="211" y="267"/>
                </a:moveTo>
                <a:cubicBezTo>
                  <a:pt x="199" y="279"/>
                  <a:pt x="195" y="301"/>
                  <a:pt x="190" y="317"/>
                </a:cubicBezTo>
                <a:cubicBezTo>
                  <a:pt x="190" y="320"/>
                  <a:pt x="187" y="323"/>
                  <a:pt x="184" y="325"/>
                </a:cubicBezTo>
                <a:lnTo>
                  <a:pt x="176" y="328"/>
                </a:lnTo>
                <a:cubicBezTo>
                  <a:pt x="172" y="331"/>
                  <a:pt x="166" y="330"/>
                  <a:pt x="162" y="326"/>
                </a:cubicBezTo>
                <a:cubicBezTo>
                  <a:pt x="155" y="319"/>
                  <a:pt x="148" y="308"/>
                  <a:pt x="148" y="297"/>
                </a:cubicBezTo>
                <a:cubicBezTo>
                  <a:pt x="148" y="279"/>
                  <a:pt x="117" y="285"/>
                  <a:pt x="117" y="247"/>
                </a:cubicBezTo>
                <a:cubicBezTo>
                  <a:pt x="117" y="217"/>
                  <a:pt x="78" y="199"/>
                  <a:pt x="50" y="212"/>
                </a:cubicBezTo>
                <a:cubicBezTo>
                  <a:pt x="48" y="213"/>
                  <a:pt x="46" y="215"/>
                  <a:pt x="43" y="215"/>
                </a:cubicBezTo>
                <a:cubicBezTo>
                  <a:pt x="39" y="216"/>
                  <a:pt x="34" y="213"/>
                  <a:pt x="33" y="209"/>
                </a:cubicBezTo>
                <a:cubicBezTo>
                  <a:pt x="32" y="202"/>
                  <a:pt x="32" y="194"/>
                  <a:pt x="32" y="187"/>
                </a:cubicBezTo>
                <a:cubicBezTo>
                  <a:pt x="32" y="149"/>
                  <a:pt x="45" y="115"/>
                  <a:pt x="67" y="89"/>
                </a:cubicBezTo>
                <a:cubicBezTo>
                  <a:pt x="67" y="88"/>
                  <a:pt x="67" y="88"/>
                  <a:pt x="68" y="88"/>
                </a:cubicBezTo>
                <a:cubicBezTo>
                  <a:pt x="87" y="66"/>
                  <a:pt x="111" y="49"/>
                  <a:pt x="139" y="40"/>
                </a:cubicBezTo>
                <a:cubicBezTo>
                  <a:pt x="146" y="37"/>
                  <a:pt x="152" y="45"/>
                  <a:pt x="148" y="51"/>
                </a:cubicBezTo>
                <a:cubicBezTo>
                  <a:pt x="145" y="56"/>
                  <a:pt x="144" y="61"/>
                  <a:pt x="144" y="64"/>
                </a:cubicBezTo>
                <a:cubicBezTo>
                  <a:pt x="144" y="81"/>
                  <a:pt x="129" y="91"/>
                  <a:pt x="122" y="89"/>
                </a:cubicBezTo>
                <a:cubicBezTo>
                  <a:pt x="116" y="86"/>
                  <a:pt x="99" y="97"/>
                  <a:pt x="114" y="105"/>
                </a:cubicBezTo>
                <a:lnTo>
                  <a:pt x="123" y="109"/>
                </a:lnTo>
                <a:lnTo>
                  <a:pt x="124" y="110"/>
                </a:lnTo>
                <a:lnTo>
                  <a:pt x="127" y="111"/>
                </a:lnTo>
                <a:cubicBezTo>
                  <a:pt x="155" y="128"/>
                  <a:pt x="149" y="141"/>
                  <a:pt x="137" y="161"/>
                </a:cubicBezTo>
                <a:cubicBezTo>
                  <a:pt x="124" y="183"/>
                  <a:pt x="119" y="161"/>
                  <a:pt x="100" y="155"/>
                </a:cubicBezTo>
                <a:cubicBezTo>
                  <a:pt x="81" y="149"/>
                  <a:pt x="63" y="160"/>
                  <a:pt x="69" y="173"/>
                </a:cubicBezTo>
                <a:cubicBezTo>
                  <a:pt x="75" y="185"/>
                  <a:pt x="94" y="173"/>
                  <a:pt x="106" y="186"/>
                </a:cubicBezTo>
                <a:cubicBezTo>
                  <a:pt x="119" y="198"/>
                  <a:pt x="119" y="217"/>
                  <a:pt x="156" y="205"/>
                </a:cubicBezTo>
                <a:cubicBezTo>
                  <a:pt x="194" y="192"/>
                  <a:pt x="200" y="198"/>
                  <a:pt x="212" y="211"/>
                </a:cubicBezTo>
                <a:cubicBezTo>
                  <a:pt x="223" y="223"/>
                  <a:pt x="229" y="248"/>
                  <a:pt x="211" y="267"/>
                </a:cubicBezTo>
                <a:close/>
                <a:moveTo>
                  <a:pt x="310" y="265"/>
                </a:moveTo>
                <a:cubicBezTo>
                  <a:pt x="295" y="248"/>
                  <a:pt x="310" y="209"/>
                  <a:pt x="292" y="186"/>
                </a:cubicBezTo>
                <a:cubicBezTo>
                  <a:pt x="272" y="162"/>
                  <a:pt x="247" y="187"/>
                  <a:pt x="223" y="149"/>
                </a:cubicBezTo>
                <a:cubicBezTo>
                  <a:pt x="201" y="112"/>
                  <a:pt x="229" y="82"/>
                  <a:pt x="259" y="71"/>
                </a:cubicBezTo>
                <a:cubicBezTo>
                  <a:pt x="267" y="68"/>
                  <a:pt x="275" y="68"/>
                  <a:pt x="284" y="68"/>
                </a:cubicBezTo>
                <a:cubicBezTo>
                  <a:pt x="285" y="68"/>
                  <a:pt x="288" y="68"/>
                  <a:pt x="289" y="70"/>
                </a:cubicBezTo>
                <a:cubicBezTo>
                  <a:pt x="322" y="98"/>
                  <a:pt x="343" y="140"/>
                  <a:pt x="343" y="187"/>
                </a:cubicBezTo>
                <a:cubicBezTo>
                  <a:pt x="343" y="215"/>
                  <a:pt x="335" y="241"/>
                  <a:pt x="323" y="264"/>
                </a:cubicBezTo>
                <a:cubicBezTo>
                  <a:pt x="320" y="268"/>
                  <a:pt x="313" y="269"/>
                  <a:pt x="310" y="26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22" name="Google Shape;1349;p98">
            <a:extLst>
              <a:ext uri="{FF2B5EF4-FFF2-40B4-BE49-F238E27FC236}">
                <a16:creationId xmlns:a16="http://schemas.microsoft.com/office/drawing/2014/main" id="{3B508AE4-6F9D-4D49-ADD2-92996C3D9AB7}"/>
              </a:ext>
            </a:extLst>
          </p:cNvPr>
          <p:cNvSpPr/>
          <p:nvPr userDrawn="1"/>
        </p:nvSpPr>
        <p:spPr>
          <a:xfrm>
            <a:off x="800925" y="3401692"/>
            <a:ext cx="264875" cy="362557"/>
          </a:xfrm>
          <a:custGeom>
            <a:avLst/>
            <a:gdLst/>
            <a:ahLst/>
            <a:cxnLst/>
            <a:rect l="l" t="t" r="r" b="b"/>
            <a:pathLst>
              <a:path w="335" h="460" extrusionOk="0">
                <a:moveTo>
                  <a:pt x="167" y="0"/>
                </a:moveTo>
                <a:cubicBezTo>
                  <a:pt x="74" y="0"/>
                  <a:pt x="0" y="76"/>
                  <a:pt x="0" y="169"/>
                </a:cubicBezTo>
                <a:cubicBezTo>
                  <a:pt x="0" y="306"/>
                  <a:pt x="167" y="459"/>
                  <a:pt x="167" y="459"/>
                </a:cubicBezTo>
                <a:cubicBezTo>
                  <a:pt x="167" y="459"/>
                  <a:pt x="334" y="299"/>
                  <a:pt x="334" y="169"/>
                </a:cubicBezTo>
                <a:cubicBezTo>
                  <a:pt x="334" y="76"/>
                  <a:pt x="260" y="0"/>
                  <a:pt x="167" y="0"/>
                </a:cubicBezTo>
                <a:close/>
                <a:moveTo>
                  <a:pt x="167" y="242"/>
                </a:moveTo>
                <a:cubicBezTo>
                  <a:pt x="138" y="242"/>
                  <a:pt x="112" y="225"/>
                  <a:pt x="100" y="197"/>
                </a:cubicBezTo>
                <a:cubicBezTo>
                  <a:pt x="88" y="170"/>
                  <a:pt x="95" y="139"/>
                  <a:pt x="115" y="119"/>
                </a:cubicBezTo>
                <a:cubicBezTo>
                  <a:pt x="136" y="98"/>
                  <a:pt x="167" y="91"/>
                  <a:pt x="194" y="102"/>
                </a:cubicBezTo>
                <a:cubicBezTo>
                  <a:pt x="221" y="113"/>
                  <a:pt x="239" y="140"/>
                  <a:pt x="239" y="169"/>
                </a:cubicBezTo>
                <a:cubicBezTo>
                  <a:pt x="239" y="208"/>
                  <a:pt x="207" y="241"/>
                  <a:pt x="167" y="24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rgbClr val="000000"/>
              </a:solidFill>
              <a:latin typeface="Arial" panose="020B0604020202020204" pitchFamily="34" charset="0"/>
              <a:ea typeface="Calibri"/>
              <a:cs typeface="Arial" panose="020B0604020202020204" pitchFamily="34" charset="0"/>
              <a:sym typeface="Calibri"/>
            </a:endParaRPr>
          </a:p>
        </p:txBody>
      </p:sp>
      <p:sp>
        <p:nvSpPr>
          <p:cNvPr id="28" name="Text Placeholder 2">
            <a:extLst>
              <a:ext uri="{FF2B5EF4-FFF2-40B4-BE49-F238E27FC236}">
                <a16:creationId xmlns:a16="http://schemas.microsoft.com/office/drawing/2014/main" id="{BDE932EE-54AD-DF4F-8330-463839436778}"/>
              </a:ext>
            </a:extLst>
          </p:cNvPr>
          <p:cNvSpPr>
            <a:spLocks noGrp="1"/>
          </p:cNvSpPr>
          <p:nvPr>
            <p:ph type="body" sz="quarter" idx="14" hasCustomPrompt="1"/>
          </p:nvPr>
        </p:nvSpPr>
        <p:spPr>
          <a:xfrm>
            <a:off x="1297156" y="2654243"/>
            <a:ext cx="9875669" cy="448844"/>
          </a:xfrm>
        </p:spPr>
        <p:txBody>
          <a:bodyPr anchor="ctr"/>
          <a:lstStyle>
            <a:lvl1pPr marL="0" indent="0" algn="l">
              <a:buNone/>
              <a:defRPr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Phone</a:t>
            </a:r>
          </a:p>
        </p:txBody>
      </p:sp>
      <p:sp>
        <p:nvSpPr>
          <p:cNvPr id="29" name="Text Placeholder 2">
            <a:extLst>
              <a:ext uri="{FF2B5EF4-FFF2-40B4-BE49-F238E27FC236}">
                <a16:creationId xmlns:a16="http://schemas.microsoft.com/office/drawing/2014/main" id="{84945B78-FF50-A04E-A571-C6082B17CF0D}"/>
              </a:ext>
            </a:extLst>
          </p:cNvPr>
          <p:cNvSpPr>
            <a:spLocks noGrp="1"/>
          </p:cNvSpPr>
          <p:nvPr>
            <p:ph type="body" sz="quarter" idx="15" hasCustomPrompt="1"/>
          </p:nvPr>
        </p:nvSpPr>
        <p:spPr>
          <a:xfrm>
            <a:off x="1297156" y="3379173"/>
            <a:ext cx="9875669" cy="448844"/>
          </a:xfrm>
        </p:spPr>
        <p:txBody>
          <a:bodyPr anchor="ctr"/>
          <a:lstStyle>
            <a:lvl1pPr marL="0" indent="0" algn="l">
              <a:buNone/>
              <a:defRPr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Address</a:t>
            </a:r>
          </a:p>
        </p:txBody>
      </p:sp>
      <p:sp>
        <p:nvSpPr>
          <p:cNvPr id="30" name="Text Placeholder 2">
            <a:extLst>
              <a:ext uri="{FF2B5EF4-FFF2-40B4-BE49-F238E27FC236}">
                <a16:creationId xmlns:a16="http://schemas.microsoft.com/office/drawing/2014/main" id="{7F42F73A-EB54-2646-969C-8808E8523DC8}"/>
              </a:ext>
            </a:extLst>
          </p:cNvPr>
          <p:cNvSpPr>
            <a:spLocks noGrp="1"/>
          </p:cNvSpPr>
          <p:nvPr>
            <p:ph type="body" sz="quarter" idx="16" hasCustomPrompt="1"/>
          </p:nvPr>
        </p:nvSpPr>
        <p:spPr>
          <a:xfrm>
            <a:off x="1297156" y="4021724"/>
            <a:ext cx="9875669" cy="448844"/>
          </a:xfrm>
        </p:spPr>
        <p:txBody>
          <a:bodyPr anchor="ctr"/>
          <a:lstStyle>
            <a:lvl1pPr marL="0" indent="0" algn="l">
              <a:buNone/>
              <a:defRPr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Email</a:t>
            </a:r>
          </a:p>
        </p:txBody>
      </p:sp>
      <p:sp>
        <p:nvSpPr>
          <p:cNvPr id="31" name="Text Placeholder 2">
            <a:extLst>
              <a:ext uri="{FF2B5EF4-FFF2-40B4-BE49-F238E27FC236}">
                <a16:creationId xmlns:a16="http://schemas.microsoft.com/office/drawing/2014/main" id="{1DC73DA6-C635-B24C-88FB-DB6782AC6746}"/>
              </a:ext>
            </a:extLst>
          </p:cNvPr>
          <p:cNvSpPr>
            <a:spLocks noGrp="1"/>
          </p:cNvSpPr>
          <p:nvPr>
            <p:ph type="body" sz="quarter" idx="17" hasCustomPrompt="1"/>
          </p:nvPr>
        </p:nvSpPr>
        <p:spPr>
          <a:xfrm>
            <a:off x="1297156" y="4680751"/>
            <a:ext cx="9875669" cy="448844"/>
          </a:xfrm>
        </p:spPr>
        <p:txBody>
          <a:bodyPr anchor="ctr"/>
          <a:lstStyle>
            <a:lvl1pPr marL="0" indent="0" algn="l">
              <a:buNone/>
              <a:defRPr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Website</a:t>
            </a:r>
          </a:p>
        </p:txBody>
      </p:sp>
      <p:cxnSp>
        <p:nvCxnSpPr>
          <p:cNvPr id="32" name="Straight Connector 31">
            <a:extLst>
              <a:ext uri="{FF2B5EF4-FFF2-40B4-BE49-F238E27FC236}">
                <a16:creationId xmlns:a16="http://schemas.microsoft.com/office/drawing/2014/main" id="{A4720F46-54CD-0D4B-AFF9-B62A23F84781}"/>
              </a:ext>
            </a:extLst>
          </p:cNvPr>
          <p:cNvCxnSpPr>
            <a:cxnSpLocks/>
          </p:cNvCxnSpPr>
          <p:nvPr userDrawn="1"/>
        </p:nvCxnSpPr>
        <p:spPr>
          <a:xfrm>
            <a:off x="536360" y="2520071"/>
            <a:ext cx="0" cy="268330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4F634D11-60A3-2AAA-1D3F-B3A5F7DB80C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3885972190"/>
      </p:ext>
    </p:extLst>
  </p:cSld>
  <p:clrMapOvr>
    <a:masterClrMapping/>
  </p:clrMapOvr>
  <p:extLst>
    <p:ext uri="{DCECCB84-F9BA-43D5-87BE-67443E8EF086}">
      <p15:sldGuideLst xmlns:p15="http://schemas.microsoft.com/office/powerpoint/2012/main">
        <p15:guide id="1" orient="horz" pos="2414">
          <p15:clr>
            <a:srgbClr val="FBAE40"/>
          </p15:clr>
        </p15:guide>
        <p15:guide id="2" pos="339">
          <p15:clr>
            <a:srgbClr val="FBAE40"/>
          </p15:clr>
        </p15:guide>
        <p15:guide id="3" orient="horz" pos="1669">
          <p15:clr>
            <a:srgbClr val="FBAE40"/>
          </p15:clr>
        </p15:guide>
        <p15:guide id="4" orient="horz" pos="1957">
          <p15:clr>
            <a:srgbClr val="FBAE40"/>
          </p15:clr>
        </p15:guide>
        <p15:guide id="5" orient="horz" pos="2126">
          <p15:clr>
            <a:srgbClr val="FBAE40"/>
          </p15:clr>
        </p15:guide>
        <p15:guide id="6" orient="horz" pos="2533">
          <p15:clr>
            <a:srgbClr val="FBAE40"/>
          </p15:clr>
        </p15:guide>
        <p15:guide id="7" orient="horz" pos="2812">
          <p15:clr>
            <a:srgbClr val="FBAE40"/>
          </p15:clr>
        </p15:guide>
        <p15:guide id="8" orient="horz" pos="2948">
          <p15:clr>
            <a:srgbClr val="FBAE40"/>
          </p15:clr>
        </p15:guide>
        <p15:guide id="9" orient="horz" pos="3227">
          <p15:clr>
            <a:srgbClr val="FBAE40"/>
          </p15:clr>
        </p15:guide>
        <p15:guide id="10" pos="584">
          <p15:clr>
            <a:srgbClr val="FBAE40"/>
          </p15:clr>
        </p15:guide>
        <p15:guide id="11" pos="813">
          <p15:clr>
            <a:srgbClr val="FBAE40"/>
          </p15:clr>
        </p15:guide>
        <p15:guide id="12" pos="7039">
          <p15:clr>
            <a:srgbClr val="FBAE40"/>
          </p15:clr>
        </p15:guide>
        <p15:guide id="13" orient="horz" pos="440">
          <p15:clr>
            <a:srgbClr val="FBAE40"/>
          </p15:clr>
        </p15:guide>
        <p15:guide id="14" orient="horz" pos="4252">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Ending Slide - Badge - UAB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Thank you!</a:t>
            </a:r>
          </a:p>
        </p:txBody>
      </p:sp>
      <p:pic>
        <p:nvPicPr>
          <p:cNvPr id="3" name="Graphic 8">
            <a:extLst>
              <a:ext uri="{FF2B5EF4-FFF2-40B4-BE49-F238E27FC236}">
                <a16:creationId xmlns:a16="http://schemas.microsoft.com/office/drawing/2014/main" id="{FE0FBD3A-57D6-A272-0428-2A34D0FA44F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pic>
        <p:nvPicPr>
          <p:cNvPr id="5" name="Graphic 14">
            <a:extLst>
              <a:ext uri="{FF2B5EF4-FFF2-40B4-BE49-F238E27FC236}">
                <a16:creationId xmlns:a16="http://schemas.microsoft.com/office/drawing/2014/main" id="{2EDCA7F7-2059-CA6B-622F-52BF4A979DF3}"/>
              </a:ext>
            </a:extLst>
          </p:cNvPr>
          <p:cNvPicPr>
            <a:picLocks noGrp="1" noRot="1" noChangeAspect="1" noMove="1" noResize="1" noEditPoints="1" noAdjustHandles="1" noChangeArrowheads="1" noChangeShapeType="1" noCrop="1"/>
          </p:cNvPicPr>
          <p:nvPr userDrawn="1"/>
        </p:nvPicPr>
        <p:blipFill>
          <a:blip r:embed="rId3" cstate="screen">
            <a:alphaModFix amt="8000"/>
            <a:extLst>
              <a:ext uri="{28A0092B-C50C-407E-A947-70E740481C1C}">
                <a14:useLocalDpi xmlns:a14="http://schemas.microsoft.com/office/drawing/2010/main"/>
              </a:ext>
            </a:extLst>
          </a:blip>
          <a:srcRect t="10829" b="10829"/>
          <a:stretch/>
        </p:blipFill>
        <p:spPr>
          <a:xfrm>
            <a:off x="3285377" y="0"/>
            <a:ext cx="9186843" cy="7197213"/>
          </a:xfrm>
          <a:prstGeom prst="rect">
            <a:avLst/>
          </a:prstGeom>
        </p:spPr>
      </p:pic>
    </p:spTree>
    <p:extLst>
      <p:ext uri="{BB962C8B-B14F-4D97-AF65-F5344CB8AC3E}">
        <p14:creationId xmlns:p14="http://schemas.microsoft.com/office/powerpoint/2010/main" val="376420332"/>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2550">
          <p15:clr>
            <a:srgbClr val="FBAE40"/>
          </p15:clr>
        </p15:guide>
        <p15:guide id="3" orient="horz" pos="991">
          <p15:clr>
            <a:srgbClr val="FBAE40"/>
          </p15:clr>
        </p15:guide>
        <p15:guide id="4" orient="horz" pos="584">
          <p15:clr>
            <a:srgbClr val="FBAE40"/>
          </p15:clr>
        </p15:guide>
        <p15:guide id="5" pos="6243">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nding Slide - Badge - Dragon's Lai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Thank you!</a:t>
            </a:r>
          </a:p>
        </p:txBody>
      </p:sp>
      <p:pic>
        <p:nvPicPr>
          <p:cNvPr id="3" name="Graphic 8">
            <a:extLst>
              <a:ext uri="{FF2B5EF4-FFF2-40B4-BE49-F238E27FC236}">
                <a16:creationId xmlns:a16="http://schemas.microsoft.com/office/drawing/2014/main" id="{EC7CE4DA-6511-3E9E-C2EB-1B84801C64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pic>
        <p:nvPicPr>
          <p:cNvPr id="5" name="Graphic 14">
            <a:extLst>
              <a:ext uri="{FF2B5EF4-FFF2-40B4-BE49-F238E27FC236}">
                <a16:creationId xmlns:a16="http://schemas.microsoft.com/office/drawing/2014/main" id="{D991D590-F710-3EC7-89D0-C5BD206CC2E2}"/>
              </a:ext>
            </a:extLst>
          </p:cNvPr>
          <p:cNvPicPr>
            <a:picLocks noGrp="1" noRot="1" noChangeAspect="1" noMove="1" noResize="1" noEditPoints="1" noAdjustHandles="1" noChangeArrowheads="1" noChangeShapeType="1" noCrop="1"/>
          </p:cNvPicPr>
          <p:nvPr userDrawn="1"/>
        </p:nvPicPr>
        <p:blipFill>
          <a:blip r:embed="rId3" cstate="screen">
            <a:alphaModFix amt="8000"/>
            <a:extLst>
              <a:ext uri="{28A0092B-C50C-407E-A947-70E740481C1C}">
                <a14:useLocalDpi xmlns:a14="http://schemas.microsoft.com/office/drawing/2010/main"/>
              </a:ext>
            </a:extLst>
          </a:blip>
          <a:srcRect t="10829" b="10829"/>
          <a:stretch/>
        </p:blipFill>
        <p:spPr>
          <a:xfrm>
            <a:off x="3285377" y="0"/>
            <a:ext cx="9186843" cy="7197213"/>
          </a:xfrm>
          <a:prstGeom prst="rect">
            <a:avLst/>
          </a:prstGeom>
        </p:spPr>
      </p:pic>
    </p:spTree>
    <p:extLst>
      <p:ext uri="{BB962C8B-B14F-4D97-AF65-F5344CB8AC3E}">
        <p14:creationId xmlns:p14="http://schemas.microsoft.com/office/powerpoint/2010/main" val="971899559"/>
      </p:ext>
    </p:extLst>
  </p:cSld>
  <p:clrMapOvr>
    <a:masterClrMapping/>
  </p:clrMapOvr>
  <p:hf hdr="0" ftr="0" dt="0"/>
  <p:extLst>
    <p:ext uri="{DCECCB84-F9BA-43D5-87BE-67443E8EF086}">
      <p15:sldGuideLst xmlns:p15="http://schemas.microsoft.com/office/powerpoint/2012/main">
        <p15:guide id="1" pos="483">
          <p15:clr>
            <a:srgbClr val="FBAE40"/>
          </p15:clr>
        </p15:guide>
        <p15:guide id="3" orient="horz" pos="584">
          <p15:clr>
            <a:srgbClr val="FBAE40"/>
          </p15:clr>
        </p15:guide>
        <p15:guide id="4" orient="horz" pos="991">
          <p15:clr>
            <a:srgbClr val="FBAE40"/>
          </p15:clr>
        </p15:guide>
        <p15:guide id="5" orient="horz" pos="2558">
          <p15:clr>
            <a:srgbClr val="FBAE40"/>
          </p15:clr>
        </p15:guide>
        <p15:guide id="6" pos="624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Text - Two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1" y="1647106"/>
            <a:ext cx="5306656" cy="4351338"/>
          </a:xfrm>
        </p:spPr>
        <p:txBody>
          <a:bodyPr>
            <a:normAutofit/>
          </a:bodyPr>
          <a:lstStyle>
            <a:lvl1pPr>
              <a:lnSpc>
                <a:spcPct val="100000"/>
              </a:lnSpc>
              <a:buClr>
                <a:srgbClr val="006241"/>
              </a:buClr>
              <a:defRPr sz="2400" b="0">
                <a:solidFill>
                  <a:schemeClr val="tx1"/>
                </a:solidFill>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b="0">
                <a:solidFill>
                  <a:schemeClr val="tx1"/>
                </a:solidFill>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b="0">
                <a:solidFill>
                  <a:schemeClr val="tx1"/>
                </a:solidFill>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Title and Text – Two Columns</a:t>
            </a:r>
          </a:p>
        </p:txBody>
      </p:sp>
      <p:sp>
        <p:nvSpPr>
          <p:cNvPr id="25" name="Content Placeholder 2">
            <a:extLst>
              <a:ext uri="{FF2B5EF4-FFF2-40B4-BE49-F238E27FC236}">
                <a16:creationId xmlns:a16="http://schemas.microsoft.com/office/drawing/2014/main" id="{4CBCAFCE-8EC7-084D-BB9A-53CC57977D66}"/>
              </a:ext>
            </a:extLst>
          </p:cNvPr>
          <p:cNvSpPr>
            <a:spLocks noGrp="1"/>
          </p:cNvSpPr>
          <p:nvPr>
            <p:ph idx="11"/>
          </p:nvPr>
        </p:nvSpPr>
        <p:spPr>
          <a:xfrm>
            <a:off x="6347885" y="1647106"/>
            <a:ext cx="5310716" cy="4351338"/>
          </a:xfrm>
        </p:spPr>
        <p:txBody>
          <a:bodyPr>
            <a:normAutofit/>
          </a:bodyPr>
          <a:lstStyle>
            <a:lvl1pPr>
              <a:lnSpc>
                <a:spcPct val="100000"/>
              </a:lnSpc>
              <a:buClr>
                <a:srgbClr val="006241"/>
              </a:buClr>
              <a:defRPr sz="2400" b="0">
                <a:solidFill>
                  <a:schemeClr val="tx1"/>
                </a:solidFill>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b="0">
                <a:solidFill>
                  <a:schemeClr val="tx1"/>
                </a:solidFill>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b="0">
                <a:solidFill>
                  <a:schemeClr val="tx1"/>
                </a:solidFill>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b="0">
                <a:solidFill>
                  <a:schemeClr val="tx1"/>
                </a:solidFill>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7" name="Straight Connector 26">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TextBox 29">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1"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2" name="Pictur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283448490"/>
      </p:ext>
    </p:extLst>
  </p:cSld>
  <p:clrMapOvr>
    <a:masterClrMapping/>
  </p:clrMapOvr>
  <p:extLst>
    <p:ext uri="{DCECCB84-F9BA-43D5-87BE-67443E8EF086}">
      <p15:sldGuideLst xmlns:p15="http://schemas.microsoft.com/office/powerpoint/2012/main">
        <p15:guide id="1" orient="horz" pos="4249">
          <p15:clr>
            <a:srgbClr val="FBAE40"/>
          </p15:clr>
        </p15:guide>
        <p15:guide id="2" pos="254">
          <p15:clr>
            <a:srgbClr val="FBAE40"/>
          </p15:clr>
        </p15:guide>
        <p15:guide id="3" orient="horz" pos="3778">
          <p15:clr>
            <a:srgbClr val="FBAE40"/>
          </p15:clr>
        </p15:guide>
        <p15:guide id="4" orient="horz" pos="1033">
          <p15:clr>
            <a:srgbClr val="FBAE40"/>
          </p15:clr>
        </p15:guide>
        <p15:guide id="5" orient="horz" pos="432">
          <p15:clr>
            <a:srgbClr val="FBAE40"/>
          </p15:clr>
        </p15:guide>
        <p15:guide id="6" pos="5508">
          <p15:clr>
            <a:srgbClr val="FBAE40"/>
          </p15:clr>
        </p15:guide>
        <p15:guide id="7" pos="2764">
          <p15:clr>
            <a:srgbClr val="FBAE40"/>
          </p15:clr>
        </p15:guide>
        <p15:guide id="8" pos="2999">
          <p15:clr>
            <a:srgbClr val="FBAE40"/>
          </p15:clr>
        </p15:guide>
        <p15:guide id="9" pos="5369">
          <p15:clr>
            <a:srgbClr val="FBAE40"/>
          </p15:clr>
        </p15:guide>
        <p15:guide id="10" pos="5279">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Ending Slide - Monogram Pattern">
    <p:bg>
      <p:bgPr>
        <a:blipFill>
          <a:blip r:embed="rId2"/>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66C486-2870-708F-E70D-D2D0C47B997C}"/>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Thank you!</a:t>
            </a:r>
          </a:p>
        </p:txBody>
      </p:sp>
      <p:sp>
        <p:nvSpPr>
          <p:cNvPr id="5" name="Rectangle 4">
            <a:extLst>
              <a:ext uri="{FF2B5EF4-FFF2-40B4-BE49-F238E27FC236}">
                <a16:creationId xmlns:a16="http://schemas.microsoft.com/office/drawing/2014/main" id="{3141A9B5-3FA5-7785-AF5A-0A412B1AFDA1}"/>
              </a:ext>
            </a:extLst>
          </p:cNvPr>
          <p:cNvSpPr/>
          <p:nvPr userDrawn="1"/>
        </p:nvSpPr>
        <p:spPr>
          <a:xfrm>
            <a:off x="7048500" y="5772150"/>
            <a:ext cx="51435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8">
            <a:extLst>
              <a:ext uri="{FF2B5EF4-FFF2-40B4-BE49-F238E27FC236}">
                <a16:creationId xmlns:a16="http://schemas.microsoft.com/office/drawing/2014/main" id="{70F07264-93E4-2E85-06F0-D67D6C72998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12505" y="6099234"/>
            <a:ext cx="4615489" cy="913959"/>
          </a:xfrm>
          <a:prstGeom prst="rect">
            <a:avLst/>
          </a:prstGeom>
        </p:spPr>
      </p:pic>
    </p:spTree>
    <p:extLst>
      <p:ext uri="{BB962C8B-B14F-4D97-AF65-F5344CB8AC3E}">
        <p14:creationId xmlns:p14="http://schemas.microsoft.com/office/powerpoint/2010/main" val="1648743657"/>
      </p:ext>
    </p:extLst>
  </p:cSld>
  <p:clrMapOvr>
    <a:masterClrMapping/>
  </p:clrMapOvr>
  <p:hf hdr="0" ftr="0" dt="0"/>
  <p:extLst>
    <p:ext uri="{DCECCB84-F9BA-43D5-87BE-67443E8EF086}">
      <p15:sldGuideLst xmlns:p15="http://schemas.microsoft.com/office/powerpoint/2012/main">
        <p15:guide id="1" orient="horz" pos="2558">
          <p15:clr>
            <a:srgbClr val="FBAE40"/>
          </p15:clr>
        </p15:guide>
        <p15:guide id="2" pos="483">
          <p15:clr>
            <a:srgbClr val="FBAE40"/>
          </p15:clr>
        </p15:guide>
        <p15:guide id="3" pos="6243">
          <p15:clr>
            <a:srgbClr val="FBAE40"/>
          </p15:clr>
        </p15:guide>
        <p15:guide id="4" orient="horz" pos="584">
          <p15:clr>
            <a:srgbClr val="FBAE40"/>
          </p15:clr>
        </p15:guide>
        <p15:guide id="5" orient="horz" pos="2744">
          <p15:clr>
            <a:srgbClr val="FBAE40"/>
          </p15:clr>
        </p15:guide>
        <p15:guide id="6" orient="horz" pos="99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noAutofit/>
          </a:bodyPr>
          <a:lstStyle>
            <a:lvl1pPr>
              <a:lnSpc>
                <a:spcPct val="100000"/>
              </a:lnSpc>
              <a:defRPr sz="2400"/>
            </a:lvl1pPr>
          </a:lstStyle>
          <a:p>
            <a:r>
              <a:rPr lang="en-US"/>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86400" cy="4974336"/>
          </a:xfrm>
          <a:prstGeom prst="rect">
            <a:avLst/>
          </a:prstGeom>
        </p:spPr>
        <p:txBody>
          <a:bodyPr>
            <a:noAutofit/>
          </a:bodyPr>
          <a:lstStyle>
            <a:lvl1pPr>
              <a:defRPr sz="2400"/>
            </a:lvl1pPr>
            <a:lvl2pPr>
              <a:defRPr sz="2400"/>
            </a:lvl2pPr>
            <a:lvl3pPr marL="640080">
              <a:defRPr sz="2000"/>
            </a:lvl3pPr>
          </a:lstStyle>
          <a:p>
            <a:pPr lvl="0"/>
            <a:r>
              <a:rPr lang="en-US"/>
              <a:t>Slide Content</a:t>
            </a:r>
          </a:p>
          <a:p>
            <a:pPr lvl="1"/>
            <a:r>
              <a:rPr lang="en-US"/>
              <a:t>Second level</a:t>
            </a:r>
          </a:p>
          <a:p>
            <a:pPr lvl="2"/>
            <a:r>
              <a:rPr lang="en-US"/>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6248400" y="1276710"/>
            <a:ext cx="5486400" cy="4974336"/>
          </a:xfrm>
        </p:spPr>
        <p:txBody>
          <a:bodyPr>
            <a:noAutofit/>
          </a:bodyPr>
          <a:lstStyle>
            <a:lvl1pPr>
              <a:defRPr sz="2400"/>
            </a:lvl1pPr>
            <a:lvl2pPr>
              <a:defRPr sz="2400"/>
            </a:lvl2pPr>
            <a:lvl3pPr marL="640080">
              <a:defRPr sz="2000"/>
            </a:lvl3pPr>
          </a:lstStyle>
          <a:p>
            <a:pPr lvl="0"/>
            <a:r>
              <a:rPr lang="en-US"/>
              <a:t>Slide Content 2</a:t>
            </a:r>
          </a:p>
          <a:p>
            <a:pPr lvl="1"/>
            <a:r>
              <a:rPr lang="en-US"/>
              <a:t>Second level</a:t>
            </a:r>
          </a:p>
          <a:p>
            <a:pPr lvl="2"/>
            <a:r>
              <a:rPr lang="en-US"/>
              <a:t>Third level</a:t>
            </a:r>
          </a:p>
        </p:txBody>
      </p:sp>
      <p:sp>
        <p:nvSpPr>
          <p:cNvPr id="7" name="Credit line">
            <a:extLst>
              <a:ext uri="{FF2B5EF4-FFF2-40B4-BE49-F238E27FC236}">
                <a16:creationId xmlns:a16="http://schemas.microsoft.com/office/drawing/2014/main" id="{2DBBA14D-96FF-4E20-82F9-54CB1CC8DB4E}"/>
              </a:ext>
            </a:extLst>
          </p:cNvPr>
          <p:cNvSpPr>
            <a:spLocks noGrp="1"/>
          </p:cNvSpPr>
          <p:nvPr>
            <p:ph type="body" sz="quarter" idx="39" hasCustomPrompt="1"/>
          </p:nvPr>
        </p:nvSpPr>
        <p:spPr>
          <a:xfrm>
            <a:off x="4966880" y="6676644"/>
            <a:ext cx="6461760" cy="181356"/>
          </a:xfrm>
        </p:spPr>
        <p:txBody>
          <a:bodyPr anchor="ctr">
            <a:noAutofit/>
          </a:bodyPr>
          <a:lstStyle>
            <a:lvl1pPr algn="r">
              <a:defRPr sz="800">
                <a:solidFill>
                  <a:srgbClr val="595959"/>
                </a:solidFill>
              </a:defRPr>
            </a:lvl1pPr>
            <a:lvl2pPr marL="1588" indent="0">
              <a:buNone/>
              <a:defRPr/>
            </a:lvl2pPr>
          </a:lstStyle>
          <a:p>
            <a:pPr lvl="0"/>
            <a:r>
              <a:rPr lang="en-US"/>
              <a:t>Insert Image Credit Here</a:t>
            </a:r>
          </a:p>
        </p:txBody>
      </p:sp>
      <p:sp>
        <p:nvSpPr>
          <p:cNvPr id="9" name="Appendix Link">
            <a:extLst>
              <a:ext uri="{FF2B5EF4-FFF2-40B4-BE49-F238E27FC236}">
                <a16:creationId xmlns:a16="http://schemas.microsoft.com/office/drawing/2014/main" id="{547E7260-899E-4636-8D6D-0592ECFEFE60}"/>
              </a:ext>
            </a:extLst>
          </p:cNvPr>
          <p:cNvSpPr>
            <a:spLocks noGrp="1"/>
          </p:cNvSpPr>
          <p:nvPr>
            <p:ph type="body" sz="quarter" idx="40" hasCustomPrompt="1"/>
          </p:nvPr>
        </p:nvSpPr>
        <p:spPr>
          <a:xfrm>
            <a:off x="4267200" y="6301016"/>
            <a:ext cx="3657600" cy="192024"/>
          </a:xfrm>
        </p:spPr>
        <p:txBody>
          <a:bodyPr anchor="ctr">
            <a:noAutofit/>
          </a:bodyPr>
          <a:lstStyle>
            <a:lvl1pPr algn="ctr">
              <a:defRPr sz="900"/>
            </a:lvl1pPr>
          </a:lstStyle>
          <a:p>
            <a:pPr lvl="0"/>
            <a:r>
              <a:rPr lang="en-US"/>
              <a:t>Add text alternative link, if needed.</a:t>
            </a:r>
          </a:p>
        </p:txBody>
      </p:sp>
      <p:sp>
        <p:nvSpPr>
          <p:cNvPr id="11" name="Slide Number Placeholder">
            <a:extLst>
              <a:ext uri="{FF2B5EF4-FFF2-40B4-BE49-F238E27FC236}">
                <a16:creationId xmlns:a16="http://schemas.microsoft.com/office/drawing/2014/main" id="{52ECF39E-B323-40CB-BEE3-87C133A6757C}"/>
              </a:ext>
            </a:extLst>
          </p:cNvPr>
          <p:cNvSpPr>
            <a:spLocks noGrp="1"/>
          </p:cNvSpPr>
          <p:nvPr>
            <p:ph type="sldNum" sz="quarter" idx="10"/>
          </p:nvPr>
        </p:nvSpPr>
        <p:spPr>
          <a:xfrm>
            <a:off x="11529910" y="6684041"/>
            <a:ext cx="474453" cy="161396"/>
          </a:xfrm>
          <a:prstGeom prst="rect">
            <a:avLst/>
          </a:prstGeom>
        </p:spPr>
        <p:txBody>
          <a:bodyPr rIns="45720" anchor="ctr"/>
          <a:lstStyle>
            <a:lvl1pPr algn="r">
              <a:defRPr sz="800">
                <a:solidFill>
                  <a:srgbClr val="595959"/>
                </a:solidFill>
              </a:defRPr>
            </a:lvl1pPr>
          </a:lstStyle>
          <a:p>
            <a:fld id="{68151E55-6873-49E2-B8D5-2F265E6F1973}" type="slidenum">
              <a:rPr lang="en-US" smtClean="0"/>
              <a:pPr/>
              <a:t>‹#›</a:t>
            </a:fld>
            <a:endParaRPr lang="en-US"/>
          </a:p>
        </p:txBody>
      </p:sp>
    </p:spTree>
    <p:extLst>
      <p:ext uri="{BB962C8B-B14F-4D97-AF65-F5344CB8AC3E}">
        <p14:creationId xmlns:p14="http://schemas.microsoft.com/office/powerpoint/2010/main" val="322497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One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noAutofit/>
          </a:bodyPr>
          <a:lstStyle>
            <a:lvl1pPr>
              <a:lnSpc>
                <a:spcPct val="100000"/>
              </a:lnSpc>
              <a:defRPr sz="2400"/>
            </a:lvl1pPr>
          </a:lstStyle>
          <a:p>
            <a:r>
              <a:rPr lang="en-US"/>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4336"/>
          </a:xfrm>
          <a:prstGeom prst="rect">
            <a:avLst/>
          </a:prstGeom>
        </p:spPr>
        <p:txBody>
          <a:bodyPr>
            <a:noAutofit/>
          </a:bodyPr>
          <a:lstStyle>
            <a:lvl1pPr>
              <a:defRPr sz="2400"/>
            </a:lvl1pPr>
            <a:lvl2pPr>
              <a:defRPr sz="2400"/>
            </a:lvl2pPr>
            <a:lvl3pPr marL="640080">
              <a:defRPr sz="2000"/>
            </a:lvl3pPr>
          </a:lstStyle>
          <a:p>
            <a:pPr lvl="0"/>
            <a:r>
              <a:rPr lang="en-US"/>
              <a:t>Slide Content</a:t>
            </a:r>
          </a:p>
          <a:p>
            <a:pPr lvl="1"/>
            <a:r>
              <a:rPr lang="en-US"/>
              <a:t>Second level</a:t>
            </a:r>
          </a:p>
          <a:p>
            <a:pPr lvl="2"/>
            <a:r>
              <a:rPr lang="en-US"/>
              <a:t>Third level</a:t>
            </a:r>
          </a:p>
        </p:txBody>
      </p:sp>
      <p:sp>
        <p:nvSpPr>
          <p:cNvPr id="12" name="Credit line">
            <a:extLst>
              <a:ext uri="{FF2B5EF4-FFF2-40B4-BE49-F238E27FC236}">
                <a16:creationId xmlns:a16="http://schemas.microsoft.com/office/drawing/2014/main" id="{0A751AC6-5C3E-4691-9B45-FB921E793B3B}"/>
              </a:ext>
            </a:extLst>
          </p:cNvPr>
          <p:cNvSpPr>
            <a:spLocks noGrp="1"/>
          </p:cNvSpPr>
          <p:nvPr>
            <p:ph type="body" sz="quarter" idx="39" hasCustomPrompt="1"/>
          </p:nvPr>
        </p:nvSpPr>
        <p:spPr>
          <a:xfrm>
            <a:off x="4966880" y="6676644"/>
            <a:ext cx="6461760" cy="181356"/>
          </a:xfrm>
        </p:spPr>
        <p:txBody>
          <a:bodyPr anchor="ctr">
            <a:noAutofit/>
          </a:bodyPr>
          <a:lstStyle>
            <a:lvl1pPr algn="r">
              <a:defRPr sz="800">
                <a:solidFill>
                  <a:srgbClr val="595959"/>
                </a:solidFill>
              </a:defRPr>
            </a:lvl1pPr>
            <a:lvl2pPr marL="1588" indent="0">
              <a:buNone/>
              <a:defRPr/>
            </a:lvl2pPr>
          </a:lstStyle>
          <a:p>
            <a:pPr lvl="0"/>
            <a:r>
              <a:rPr lang="en-US"/>
              <a:t>Insert Image Credit Here</a:t>
            </a:r>
          </a:p>
        </p:txBody>
      </p:sp>
      <p:sp>
        <p:nvSpPr>
          <p:cNvPr id="13" name="Appendix Link">
            <a:extLst>
              <a:ext uri="{FF2B5EF4-FFF2-40B4-BE49-F238E27FC236}">
                <a16:creationId xmlns:a16="http://schemas.microsoft.com/office/drawing/2014/main" id="{FD907F07-EE94-4D9C-A43D-F98A8F68D317}"/>
              </a:ext>
            </a:extLst>
          </p:cNvPr>
          <p:cNvSpPr>
            <a:spLocks noGrp="1"/>
          </p:cNvSpPr>
          <p:nvPr>
            <p:ph type="body" sz="quarter" idx="40" hasCustomPrompt="1"/>
          </p:nvPr>
        </p:nvSpPr>
        <p:spPr>
          <a:xfrm>
            <a:off x="4267200" y="6301016"/>
            <a:ext cx="3657600" cy="192024"/>
          </a:xfrm>
        </p:spPr>
        <p:txBody>
          <a:bodyPr anchor="ctr">
            <a:noAutofit/>
          </a:bodyPr>
          <a:lstStyle>
            <a:lvl1pPr algn="ctr">
              <a:defRPr sz="900"/>
            </a:lvl1pPr>
          </a:lstStyle>
          <a:p>
            <a:pPr lvl="0"/>
            <a:r>
              <a:rPr lang="en-US"/>
              <a:t>Add text alternative link, if needed.</a:t>
            </a:r>
          </a:p>
        </p:txBody>
      </p:sp>
      <p:sp>
        <p:nvSpPr>
          <p:cNvPr id="14" name="Slide Number Placeholder">
            <a:extLst>
              <a:ext uri="{FF2B5EF4-FFF2-40B4-BE49-F238E27FC236}">
                <a16:creationId xmlns:a16="http://schemas.microsoft.com/office/drawing/2014/main" id="{A29D8783-D54C-48F2-AF1E-BDD55B3A1004}"/>
              </a:ext>
            </a:extLst>
          </p:cNvPr>
          <p:cNvSpPr>
            <a:spLocks noGrp="1"/>
          </p:cNvSpPr>
          <p:nvPr>
            <p:ph type="sldNum" sz="quarter" idx="10"/>
          </p:nvPr>
        </p:nvSpPr>
        <p:spPr>
          <a:xfrm>
            <a:off x="11529910" y="6684041"/>
            <a:ext cx="474453" cy="161396"/>
          </a:xfrm>
          <a:prstGeom prst="rect">
            <a:avLst/>
          </a:prstGeom>
        </p:spPr>
        <p:txBody>
          <a:bodyPr rIns="45720" anchor="ctr"/>
          <a:lstStyle>
            <a:lvl1pPr algn="r">
              <a:defRPr sz="800">
                <a:solidFill>
                  <a:srgbClr val="595959"/>
                </a:solidFill>
              </a:defRPr>
            </a:lvl1pPr>
          </a:lstStyle>
          <a:p>
            <a:fld id="{68151E55-6873-49E2-B8D5-2F265E6F1973}" type="slidenum">
              <a:rPr lang="en-US" smtClean="0"/>
              <a:pPr/>
              <a:t>‹#›</a:t>
            </a:fld>
            <a:endParaRPr lang="en-US"/>
          </a:p>
        </p:txBody>
      </p:sp>
    </p:spTree>
    <p:extLst>
      <p:ext uri="{BB962C8B-B14F-4D97-AF65-F5344CB8AC3E}">
        <p14:creationId xmlns:p14="http://schemas.microsoft.com/office/powerpoint/2010/main" val="259602927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Two Vertic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noAutofit/>
          </a:bodyPr>
          <a:lstStyle>
            <a:lvl1pPr>
              <a:lnSpc>
                <a:spcPct val="100000"/>
              </a:lnSpc>
              <a:defRPr sz="2400"/>
            </a:lvl1pPr>
          </a:lstStyle>
          <a:p>
            <a:r>
              <a:rPr lang="en-US"/>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377440"/>
          </a:xfrm>
          <a:prstGeom prst="rect">
            <a:avLst/>
          </a:prstGeom>
        </p:spPr>
        <p:txBody>
          <a:bodyPr>
            <a:noAutofit/>
          </a:bodyPr>
          <a:lstStyle>
            <a:lvl1pPr>
              <a:defRPr sz="2400"/>
            </a:lvl1pPr>
            <a:lvl2pPr>
              <a:defRPr sz="2400"/>
            </a:lvl2pPr>
            <a:lvl3pPr marL="640080">
              <a:defRPr sz="2000"/>
            </a:lvl3pPr>
          </a:lstStyle>
          <a:p>
            <a:pPr lvl="0"/>
            <a:r>
              <a:rPr lang="en-US"/>
              <a:t>Slide Content</a:t>
            </a:r>
          </a:p>
          <a:p>
            <a:pPr lvl="1"/>
            <a:r>
              <a:rPr lang="en-US"/>
              <a:t>Second level</a:t>
            </a:r>
          </a:p>
          <a:p>
            <a:pPr lvl="2"/>
            <a:r>
              <a:rPr lang="en-US"/>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3873606"/>
            <a:ext cx="11277600" cy="2377440"/>
          </a:xfrm>
        </p:spPr>
        <p:txBody>
          <a:bodyPr>
            <a:noAutofit/>
          </a:bodyPr>
          <a:lstStyle>
            <a:lvl1pPr>
              <a:defRPr sz="2400"/>
            </a:lvl1pPr>
            <a:lvl2pPr>
              <a:defRPr sz="2400"/>
            </a:lvl2pPr>
            <a:lvl3pPr marL="640080">
              <a:defRPr sz="2000"/>
            </a:lvl3pPr>
          </a:lstStyle>
          <a:p>
            <a:pPr lvl="0"/>
            <a:r>
              <a:rPr lang="en-US"/>
              <a:t>Slide Content 2</a:t>
            </a:r>
          </a:p>
          <a:p>
            <a:pPr lvl="1"/>
            <a:r>
              <a:rPr lang="en-US"/>
              <a:t>Second level</a:t>
            </a:r>
          </a:p>
          <a:p>
            <a:pPr lvl="2"/>
            <a:r>
              <a:rPr lang="en-US"/>
              <a:t>Third level</a:t>
            </a:r>
          </a:p>
        </p:txBody>
      </p:sp>
      <p:sp>
        <p:nvSpPr>
          <p:cNvPr id="7" name="Credit line">
            <a:extLst>
              <a:ext uri="{FF2B5EF4-FFF2-40B4-BE49-F238E27FC236}">
                <a16:creationId xmlns:a16="http://schemas.microsoft.com/office/drawing/2014/main" id="{1223D350-5679-4D4B-AD13-B8CED422C542}"/>
              </a:ext>
            </a:extLst>
          </p:cNvPr>
          <p:cNvSpPr>
            <a:spLocks noGrp="1"/>
          </p:cNvSpPr>
          <p:nvPr>
            <p:ph type="body" sz="quarter" idx="39" hasCustomPrompt="1"/>
          </p:nvPr>
        </p:nvSpPr>
        <p:spPr>
          <a:xfrm>
            <a:off x="4966880" y="6676644"/>
            <a:ext cx="6461760" cy="181356"/>
          </a:xfrm>
        </p:spPr>
        <p:txBody>
          <a:bodyPr anchor="ctr">
            <a:noAutofit/>
          </a:bodyPr>
          <a:lstStyle>
            <a:lvl1pPr algn="r">
              <a:defRPr sz="800">
                <a:solidFill>
                  <a:srgbClr val="595959"/>
                </a:solidFill>
              </a:defRPr>
            </a:lvl1pPr>
            <a:lvl2pPr marL="1588" indent="0">
              <a:buNone/>
              <a:defRPr/>
            </a:lvl2pPr>
          </a:lstStyle>
          <a:p>
            <a:pPr lvl="0"/>
            <a:r>
              <a:rPr lang="en-US"/>
              <a:t>Insert Image Credit Here</a:t>
            </a:r>
          </a:p>
        </p:txBody>
      </p:sp>
      <p:sp>
        <p:nvSpPr>
          <p:cNvPr id="9" name="Appendix Link">
            <a:extLst>
              <a:ext uri="{FF2B5EF4-FFF2-40B4-BE49-F238E27FC236}">
                <a16:creationId xmlns:a16="http://schemas.microsoft.com/office/drawing/2014/main" id="{BBA543E8-C413-4D60-86A0-6EB5F50AE6ED}"/>
              </a:ext>
            </a:extLst>
          </p:cNvPr>
          <p:cNvSpPr>
            <a:spLocks noGrp="1"/>
          </p:cNvSpPr>
          <p:nvPr>
            <p:ph type="body" sz="quarter" idx="40" hasCustomPrompt="1"/>
          </p:nvPr>
        </p:nvSpPr>
        <p:spPr>
          <a:xfrm>
            <a:off x="4267200" y="6301016"/>
            <a:ext cx="3657600" cy="192024"/>
          </a:xfrm>
        </p:spPr>
        <p:txBody>
          <a:bodyPr anchor="ctr">
            <a:noAutofit/>
          </a:bodyPr>
          <a:lstStyle>
            <a:lvl1pPr algn="ctr">
              <a:defRPr sz="900"/>
            </a:lvl1pPr>
          </a:lstStyle>
          <a:p>
            <a:pPr lvl="0"/>
            <a:r>
              <a:rPr lang="en-US"/>
              <a:t>Add text alternative link, if needed.</a:t>
            </a:r>
          </a:p>
        </p:txBody>
      </p:sp>
      <p:sp>
        <p:nvSpPr>
          <p:cNvPr id="11" name="Slide Number Placeholder">
            <a:extLst>
              <a:ext uri="{FF2B5EF4-FFF2-40B4-BE49-F238E27FC236}">
                <a16:creationId xmlns:a16="http://schemas.microsoft.com/office/drawing/2014/main" id="{1F1DFE9D-2E9E-4441-A0E6-EA0D5DEBF874}"/>
              </a:ext>
            </a:extLst>
          </p:cNvPr>
          <p:cNvSpPr>
            <a:spLocks noGrp="1"/>
          </p:cNvSpPr>
          <p:nvPr>
            <p:ph type="sldNum" sz="quarter" idx="10"/>
          </p:nvPr>
        </p:nvSpPr>
        <p:spPr>
          <a:xfrm>
            <a:off x="11529910" y="6684041"/>
            <a:ext cx="474453" cy="161396"/>
          </a:xfrm>
          <a:prstGeom prst="rect">
            <a:avLst/>
          </a:prstGeom>
        </p:spPr>
        <p:txBody>
          <a:bodyPr rIns="45720" anchor="ctr"/>
          <a:lstStyle>
            <a:lvl1pPr algn="r">
              <a:defRPr sz="800">
                <a:solidFill>
                  <a:srgbClr val="595959"/>
                </a:solidFill>
              </a:defRPr>
            </a:lvl1pPr>
          </a:lstStyle>
          <a:p>
            <a:fld id="{68151E55-6873-49E2-B8D5-2F265E6F1973}" type="slidenum">
              <a:rPr lang="en-US" smtClean="0"/>
              <a:pPr/>
              <a:t>‹#›</a:t>
            </a:fld>
            <a:endParaRPr lang="en-US"/>
          </a:p>
        </p:txBody>
      </p:sp>
    </p:spTree>
    <p:extLst>
      <p:ext uri="{BB962C8B-B14F-4D97-AF65-F5344CB8AC3E}">
        <p14:creationId xmlns:p14="http://schemas.microsoft.com/office/powerpoint/2010/main" val="3958079349"/>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4246B94A-8C64-4FBA-B409-1F9487E19CF3}"/>
              </a:ext>
            </a:extLst>
          </p:cNvPr>
          <p:cNvSpPr>
            <a:spLocks noGrp="1"/>
          </p:cNvSpPr>
          <p:nvPr>
            <p:ph type="title" hasCustomPrompt="1"/>
          </p:nvPr>
        </p:nvSpPr>
        <p:spPr>
          <a:xfrm>
            <a:off x="734591" y="976997"/>
            <a:ext cx="11000209" cy="1188227"/>
          </a:xfrm>
          <a:prstGeom prst="rect">
            <a:avLst/>
          </a:prstGeom>
        </p:spPr>
        <p:txBody>
          <a:bodyPr anchor="t">
            <a:normAutofit/>
          </a:bodyPr>
          <a:lstStyle>
            <a:lvl1pPr>
              <a:defRPr sz="3200"/>
            </a:lvl1pPr>
          </a:lstStyle>
          <a:p>
            <a:r>
              <a:rPr lang="en-US"/>
              <a:t>Click to add title</a:t>
            </a:r>
          </a:p>
        </p:txBody>
      </p:sp>
      <p:sp>
        <p:nvSpPr>
          <p:cNvPr id="5" name="Content Placeholder 4">
            <a:extLst>
              <a:ext uri="{FF2B5EF4-FFF2-40B4-BE49-F238E27FC236}">
                <a16:creationId xmlns:a16="http://schemas.microsoft.com/office/drawing/2014/main" id="{02736CFB-FEC9-D3FB-01C8-D0AF64ED3AE0}"/>
              </a:ext>
            </a:extLst>
          </p:cNvPr>
          <p:cNvSpPr>
            <a:spLocks noGrp="1"/>
          </p:cNvSpPr>
          <p:nvPr>
            <p:ph sz="quarter" idx="10" hasCustomPrompt="1"/>
          </p:nvPr>
        </p:nvSpPr>
        <p:spPr>
          <a:xfrm>
            <a:off x="734593" y="2244725"/>
            <a:ext cx="5045105" cy="4233713"/>
          </a:xfrm>
        </p:spPr>
        <p:txBody>
          <a:bodyPr>
            <a:normAutofit/>
          </a:bodyPr>
          <a:lstStyle>
            <a:lvl1pPr>
              <a:spcBef>
                <a:spcPts val="0"/>
              </a:spcBef>
              <a:spcAft>
                <a:spcPts val="1200"/>
              </a:spcAft>
              <a:defRPr sz="1800"/>
            </a:lvl1pPr>
            <a:lvl2pPr>
              <a:spcBef>
                <a:spcPts val="0"/>
              </a:spcBef>
              <a:spcAft>
                <a:spcPts val="1200"/>
              </a:spcAft>
              <a:defRPr sz="1600"/>
            </a:lvl2pPr>
            <a:lvl3pPr>
              <a:spcBef>
                <a:spcPts val="0"/>
              </a:spcBef>
              <a:spcAft>
                <a:spcPts val="1200"/>
              </a:spcAft>
              <a:defRPr sz="1400"/>
            </a:lvl3pPr>
            <a:lvl4pPr>
              <a:spcBef>
                <a:spcPts val="0"/>
              </a:spcBef>
              <a:spcAft>
                <a:spcPts val="1200"/>
              </a:spcAft>
              <a:defRPr sz="1200"/>
            </a:lvl4pPr>
            <a:lvl5pPr>
              <a:spcBef>
                <a:spcPts val="0"/>
              </a:spcBef>
              <a:spcAft>
                <a:spcPts val="1200"/>
              </a:spcAft>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93AC3921-F10C-2A33-F8DF-3B42EE1E382E}"/>
              </a:ext>
              <a:ext uri="{C183D7F6-B498-43B3-948B-1728B52AA6E4}">
                <adec:decorative xmlns:adec="http://schemas.microsoft.com/office/drawing/2017/decorative" val="1"/>
              </a:ext>
            </a:extLst>
          </p:cNvPr>
          <p:cNvCxnSpPr>
            <a:cxnSpLocks/>
          </p:cNvCxnSpPr>
          <p:nvPr userDrawn="1"/>
        </p:nvCxnSpPr>
        <p:spPr>
          <a:xfrm>
            <a:off x="724574" y="723899"/>
            <a:ext cx="1101022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4">
            <a:extLst>
              <a:ext uri="{FF2B5EF4-FFF2-40B4-BE49-F238E27FC236}">
                <a16:creationId xmlns:a16="http://schemas.microsoft.com/office/drawing/2014/main" id="{A4F2998B-5567-1A45-7720-4998CC19EF0D}"/>
              </a:ext>
            </a:extLst>
          </p:cNvPr>
          <p:cNvSpPr>
            <a:spLocks noGrp="1"/>
          </p:cNvSpPr>
          <p:nvPr>
            <p:ph sz="quarter" idx="11" hasCustomPrompt="1"/>
          </p:nvPr>
        </p:nvSpPr>
        <p:spPr>
          <a:xfrm>
            <a:off x="6412304" y="2244724"/>
            <a:ext cx="5322496" cy="4233713"/>
          </a:xfrm>
        </p:spPr>
        <p:txBody>
          <a:bodyPr>
            <a:normAutofit/>
          </a:bodyPr>
          <a:lstStyle>
            <a:lvl1pPr>
              <a:spcBef>
                <a:spcPts val="0"/>
              </a:spcBef>
              <a:spcAft>
                <a:spcPts val="1200"/>
              </a:spcAft>
              <a:defRPr sz="1800"/>
            </a:lvl1pPr>
            <a:lvl2pPr>
              <a:spcBef>
                <a:spcPts val="0"/>
              </a:spcBef>
              <a:spcAft>
                <a:spcPts val="1200"/>
              </a:spcAft>
              <a:defRPr sz="1600"/>
            </a:lvl2pPr>
            <a:lvl3pPr>
              <a:spcBef>
                <a:spcPts val="0"/>
              </a:spcBef>
              <a:spcAft>
                <a:spcPts val="1200"/>
              </a:spcAft>
              <a:defRPr sz="1400"/>
            </a:lvl3pPr>
            <a:lvl4pPr>
              <a:spcBef>
                <a:spcPts val="0"/>
              </a:spcBef>
              <a:spcAft>
                <a:spcPts val="1200"/>
              </a:spcAft>
              <a:defRPr sz="1200"/>
            </a:lvl4pPr>
            <a:lvl5pPr>
              <a:spcBef>
                <a:spcPts val="0"/>
              </a:spcBef>
              <a:spcAft>
                <a:spcPts val="1200"/>
              </a:spcAft>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5">
            <a:extLst>
              <a:ext uri="{FF2B5EF4-FFF2-40B4-BE49-F238E27FC236}">
                <a16:creationId xmlns:a16="http://schemas.microsoft.com/office/drawing/2014/main" id="{457EDA23-301F-47EE-3683-0B3206D8F539}"/>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400">
                <a:solidFill>
                  <a:schemeClr val="tx1"/>
                </a:solidFill>
              </a:defRPr>
            </a:lvl1pPr>
          </a:lstStyle>
          <a:p>
            <a:fld id="{C3DB2ADC-AF19-4574-8C10-79B5B04FCA27}" type="slidenum">
              <a:rPr lang="en-US" smtClean="0"/>
              <a:pPr/>
              <a:t>‹#›</a:t>
            </a:fld>
            <a:endParaRPr lang="en-US"/>
          </a:p>
        </p:txBody>
      </p:sp>
    </p:spTree>
    <p:extLst>
      <p:ext uri="{BB962C8B-B14F-4D97-AF65-F5344CB8AC3E}">
        <p14:creationId xmlns:p14="http://schemas.microsoft.com/office/powerpoint/2010/main" val="22590526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pPr/>
              <a:t>‹#›</a:t>
            </a:fld>
            <a:endParaRPr lang="en-US"/>
          </a:p>
        </p:txBody>
      </p:sp>
    </p:spTree>
    <p:extLst>
      <p:ext uri="{BB962C8B-B14F-4D97-AF65-F5344CB8AC3E}">
        <p14:creationId xmlns:p14="http://schemas.microsoft.com/office/powerpoint/2010/main" val="1657904819"/>
      </p:ext>
    </p:extLst>
  </p:cSld>
  <p:clrMapOvr>
    <a:masterClrMapping/>
  </p:clrMapOvr>
  <p:hf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_One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noAutofit/>
          </a:bodyPr>
          <a:lstStyle>
            <a:lvl1pPr>
              <a:lnSpc>
                <a:spcPct val="100000"/>
              </a:lnSpc>
              <a:defRPr sz="2400"/>
            </a:lvl1pPr>
          </a:lstStyle>
          <a:p>
            <a:r>
              <a:rPr lang="en-US"/>
              <a:t>Slide Title</a:t>
            </a:r>
          </a:p>
        </p:txBody>
      </p:sp>
      <p:sp>
        <p:nvSpPr>
          <p:cNvPr id="13" name="Appendix Link">
            <a:extLst>
              <a:ext uri="{FF2B5EF4-FFF2-40B4-BE49-F238E27FC236}">
                <a16:creationId xmlns:a16="http://schemas.microsoft.com/office/drawing/2014/main" id="{FD907F07-EE94-4D9C-A43D-F98A8F68D317}"/>
              </a:ext>
            </a:extLst>
          </p:cNvPr>
          <p:cNvSpPr>
            <a:spLocks noGrp="1"/>
          </p:cNvSpPr>
          <p:nvPr>
            <p:ph type="body" sz="quarter" idx="40" hasCustomPrompt="1"/>
          </p:nvPr>
        </p:nvSpPr>
        <p:spPr>
          <a:xfrm>
            <a:off x="4267200" y="6301016"/>
            <a:ext cx="3657600" cy="192024"/>
          </a:xfrm>
        </p:spPr>
        <p:txBody>
          <a:bodyPr anchor="ctr">
            <a:noAutofit/>
          </a:bodyPr>
          <a:lstStyle>
            <a:lvl1pPr algn="ctr">
              <a:defRPr sz="900"/>
            </a:lvl1pPr>
          </a:lstStyle>
          <a:p>
            <a:pPr lvl="0"/>
            <a:r>
              <a:rPr lang="en-US"/>
              <a:t>Add text alternative link, if needed.</a:t>
            </a:r>
          </a:p>
        </p:txBody>
      </p:sp>
      <p:sp>
        <p:nvSpPr>
          <p:cNvPr id="14" name="Slide Number Placeholder">
            <a:extLst>
              <a:ext uri="{FF2B5EF4-FFF2-40B4-BE49-F238E27FC236}">
                <a16:creationId xmlns:a16="http://schemas.microsoft.com/office/drawing/2014/main" id="{A29D8783-D54C-48F2-AF1E-BDD55B3A1004}"/>
              </a:ext>
            </a:extLst>
          </p:cNvPr>
          <p:cNvSpPr>
            <a:spLocks noGrp="1"/>
          </p:cNvSpPr>
          <p:nvPr>
            <p:ph type="sldNum" sz="quarter" idx="10"/>
          </p:nvPr>
        </p:nvSpPr>
        <p:spPr>
          <a:xfrm>
            <a:off x="11529910" y="6684041"/>
            <a:ext cx="474453" cy="161396"/>
          </a:xfrm>
          <a:prstGeom prst="rect">
            <a:avLst/>
          </a:prstGeom>
        </p:spPr>
        <p:txBody>
          <a:bodyPr rIns="45720" anchor="ctr"/>
          <a:lstStyle>
            <a:lvl1pPr algn="r">
              <a:defRPr sz="800">
                <a:solidFill>
                  <a:srgbClr val="595959"/>
                </a:solidFill>
              </a:defRPr>
            </a:lvl1pPr>
          </a:lstStyle>
          <a:p>
            <a:fld id="{68151E55-6873-49E2-B8D5-2F265E6F1973}" type="slidenum">
              <a:rPr lang="en-US" smtClean="0"/>
              <a:pPr/>
              <a:t>‹#›</a:t>
            </a:fld>
            <a:endParaRPr lang="en-US"/>
          </a:p>
        </p:txBody>
      </p:sp>
    </p:spTree>
    <p:extLst>
      <p:ext uri="{BB962C8B-B14F-4D97-AF65-F5344CB8AC3E}">
        <p14:creationId xmlns:p14="http://schemas.microsoft.com/office/powerpoint/2010/main" val="2846782733"/>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0AFB647-646C-4130-9EF5-C19C686B184A}"/>
              </a:ext>
              <a:ext uri="{C183D7F6-B498-43B3-948B-1728B52AA6E4}">
                <adec:decorative xmlns:adec="http://schemas.microsoft.com/office/drawing/2017/decorative" val="1"/>
              </a:ext>
            </a:extLst>
          </p:cNvPr>
          <p:cNvCxnSpPr>
            <a:cxnSpLocks/>
          </p:cNvCxnSpPr>
          <p:nvPr userDrawn="1"/>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92D6AD5-5357-463C-B785-6A488FFC8D76}"/>
              </a:ext>
            </a:extLst>
          </p:cNvPr>
          <p:cNvSpPr>
            <a:spLocks noGrp="1"/>
          </p:cNvSpPr>
          <p:nvPr>
            <p:ph type="title" hasCustomPrompt="1"/>
          </p:nvPr>
        </p:nvSpPr>
        <p:spPr>
          <a:xfrm>
            <a:off x="5637007" y="817581"/>
            <a:ext cx="5935869" cy="5238159"/>
          </a:xfrm>
        </p:spPr>
        <p:txBody>
          <a:bodyPr anchor="ctr" anchorCtr="0">
            <a:noAutofit/>
          </a:bodyPr>
          <a:lstStyle>
            <a:lvl1pPr>
              <a:defRPr sz="3200"/>
            </a:lvl1pPr>
          </a:lstStyle>
          <a:p>
            <a:r>
              <a:rPr lang="en-US"/>
              <a:t>Click to add title</a:t>
            </a:r>
          </a:p>
        </p:txBody>
      </p:sp>
      <p:sp>
        <p:nvSpPr>
          <p:cNvPr id="18" name="Picture Placeholder 16">
            <a:extLst>
              <a:ext uri="{FF2B5EF4-FFF2-40B4-BE49-F238E27FC236}">
                <a16:creationId xmlns:a16="http://schemas.microsoft.com/office/drawing/2014/main" id="{EAD023B5-9ABC-4D4A-A1AD-D4D83D662192}"/>
              </a:ext>
            </a:extLst>
          </p:cNvPr>
          <p:cNvSpPr>
            <a:spLocks noGrp="1"/>
          </p:cNvSpPr>
          <p:nvPr>
            <p:ph type="pic" sz="quarter" idx="13"/>
          </p:nvPr>
        </p:nvSpPr>
        <p:spPr>
          <a:xfrm>
            <a:off x="-1" y="1"/>
            <a:ext cx="4876799" cy="6858000"/>
          </a:xfrm>
          <a:prstGeom prst="rect">
            <a:avLst/>
          </a:prstGeom>
        </p:spPr>
        <p:txBody>
          <a:bodyPr>
            <a:normAutofit/>
          </a:bodyPr>
          <a:lstStyle>
            <a:lvl1pPr marL="0" indent="0" algn="ctr">
              <a:buNone/>
              <a:defRPr sz="1800"/>
            </a:lvl1pPr>
          </a:lstStyle>
          <a:p>
            <a:r>
              <a:rPr lang="en-US"/>
              <a:t>Click icon to add picture</a:t>
            </a:r>
          </a:p>
        </p:txBody>
      </p:sp>
      <p:cxnSp>
        <p:nvCxnSpPr>
          <p:cNvPr id="12" name="Straight Connector 11">
            <a:extLst>
              <a:ext uri="{FF2B5EF4-FFF2-40B4-BE49-F238E27FC236}">
                <a16:creationId xmlns:a16="http://schemas.microsoft.com/office/drawing/2014/main" id="{5C0A0972-FD9A-4E9D-A0A3-BD0AF8C7B74C}"/>
              </a:ext>
              <a:ext uri="{C183D7F6-B498-43B3-948B-1728B52AA6E4}">
                <adec:decorative xmlns:adec="http://schemas.microsoft.com/office/drawing/2017/decorative" val="1"/>
              </a:ext>
            </a:extLst>
          </p:cNvPr>
          <p:cNvCxnSpPr>
            <a:cxnSpLocks/>
          </p:cNvCxnSpPr>
          <p:nvPr userDrawn="1"/>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2167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Text with Picture Horizontal">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1" y="1645671"/>
            <a:ext cx="11119267" cy="1580751"/>
          </a:xfrm>
        </p:spPr>
        <p:txBody>
          <a:bodyPr/>
          <a:lstStyle>
            <a:lvl1pPr marL="0" indent="0">
              <a:lnSpc>
                <a:spcPct val="100000"/>
              </a:lnSpc>
              <a:buNone/>
              <a:defRPr>
                <a:latin typeface="+mj-lt"/>
                <a:ea typeface="Proxima Nova Rg" panose="02000506030000020004" pitchFamily="50" charset="0"/>
                <a:cs typeface="Proxima Nova Rg" panose="02000506030000020004" pitchFamily="50" charset="0"/>
              </a:defRPr>
            </a:lvl1pPr>
            <a:lvl2pPr marL="342900" indent="0">
              <a:lnSpc>
                <a:spcPct val="100000"/>
              </a:lnSpc>
              <a:buNone/>
              <a:defRPr/>
            </a:lvl2pPr>
            <a:lvl3pPr marL="685800" indent="0">
              <a:lnSpc>
                <a:spcPct val="100000"/>
              </a:lnSpc>
              <a:buNone/>
              <a:defRPr/>
            </a:lvl3pPr>
            <a:lvl4pPr marL="1028700" indent="0">
              <a:lnSpc>
                <a:spcPct val="100000"/>
              </a:lnSpc>
              <a:buNone/>
              <a:defRPr/>
            </a:lvl4pPr>
            <a:lvl5pPr marL="1371600" indent="0">
              <a:lnSpc>
                <a:spcPct val="100000"/>
              </a:lnSpc>
              <a:buNone/>
              <a:defRPr/>
            </a:lvl5pPr>
          </a:lstStyle>
          <a:p>
            <a:pPr lvl="0"/>
            <a:r>
              <a:rPr lang="en-US"/>
              <a:t>Click to edit Master text styles</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a:t>Text with Picture Horizontal</a:t>
            </a:r>
          </a:p>
        </p:txBody>
      </p:sp>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0" y="3429002"/>
            <a:ext cx="12192000" cy="3037113"/>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r>
              <a:rPr lang="en-US"/>
              <a:t>Click icon to add picture</a:t>
            </a:r>
          </a:p>
        </p:txBody>
      </p:sp>
      <p:sp>
        <p:nvSpPr>
          <p:cNvPr id="20"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a:p>
        </p:txBody>
      </p:sp>
      <p:cxnSp>
        <p:nvCxnSpPr>
          <p:cNvPr id="21" name="Straight Connector 20">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19663B76-15CB-434D-8715-085FAB65AA38}"/>
              </a:ext>
            </a:extLst>
          </p:cNvPr>
          <p:cNvSpPr txBox="1"/>
          <p:nvPr userDrawn="1"/>
        </p:nvSpPr>
        <p:spPr>
          <a:xfrm>
            <a:off x="10911848" y="6679133"/>
            <a:ext cx="743793" cy="80791"/>
          </a:xfrm>
          <a:prstGeom prst="rect">
            <a:avLst/>
          </a:prstGeom>
          <a:noFill/>
        </p:spPr>
        <p:txBody>
          <a:bodyPr wrap="none" lIns="0" tIns="0" rIns="0" bIns="0" rtlCol="0">
            <a:spAutoFit/>
          </a:bodyPr>
          <a:lstStyle/>
          <a:p>
            <a:pPr algn="r"/>
            <a:r>
              <a:rPr lang="en-US" sz="525">
                <a:solidFill>
                  <a:schemeClr val="bg1"/>
                </a:solidFill>
                <a:latin typeface="+mj-lt"/>
                <a:cs typeface="Arial" panose="020B0604020202020204" pitchFamily="34" charset="0"/>
              </a:rPr>
              <a:t>© UAB. All Rights Reserved.</a:t>
            </a:r>
          </a:p>
        </p:txBody>
      </p:sp>
      <p:sp>
        <p:nvSpPr>
          <p:cNvPr id="15"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a:t>SCHOOL OF - to apply in all slides at the same time edit in Insert &gt; Header &amp; Footer</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200203007"/>
      </p:ext>
    </p:extLst>
  </p:cSld>
  <p:clrMapOvr>
    <a:masterClrMapping/>
  </p:clrMapOvr>
  <p:extLst>
    <p:ext uri="{DCECCB84-F9BA-43D5-87BE-67443E8EF086}">
      <p15:sldGuideLst xmlns:p15="http://schemas.microsoft.com/office/powerpoint/2012/main">
        <p15:guide id="1" pos="254">
          <p15:clr>
            <a:srgbClr val="FBAE40"/>
          </p15:clr>
        </p15:guide>
        <p15:guide id="2" orient="horz" pos="2160">
          <p15:clr>
            <a:srgbClr val="FBAE40"/>
          </p15:clr>
        </p15:guide>
        <p15:guide id="3" pos="5369">
          <p15:clr>
            <a:srgbClr val="FBAE40"/>
          </p15:clr>
        </p15:guide>
        <p15:guide id="4" pos="5508">
          <p15:clr>
            <a:srgbClr val="FBAE40"/>
          </p15:clr>
        </p15:guide>
        <p15:guide id="5" pos="5279">
          <p15:clr>
            <a:srgbClr val="FBAE40"/>
          </p15:clr>
        </p15:guide>
        <p15:guide id="6" orient="horz" pos="1033">
          <p15:clr>
            <a:srgbClr val="FBAE40"/>
          </p15:clr>
        </p15:guide>
        <p15:guide id="7" orient="horz" pos="432">
          <p15:clr>
            <a:srgbClr val="FBAE40"/>
          </p15:clr>
        </p15:guide>
        <p15:guide id="8" orient="horz" pos="2033">
          <p15:clr>
            <a:srgbClr val="FBAE40"/>
          </p15:clr>
        </p15:guide>
        <p15:guide id="9" orient="horz" pos="4252">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E9D02-DF9B-4EEB-B25D-EA6A7F8B2D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48251E-F801-4DBC-B77B-3A2A63AA7D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A21A59-12D0-437B-BF19-B3662AC1F9BF}"/>
              </a:ext>
            </a:extLst>
          </p:cNvPr>
          <p:cNvSpPr>
            <a:spLocks noGrp="1"/>
          </p:cNvSpPr>
          <p:nvPr>
            <p:ph type="dt" sz="half" idx="10"/>
          </p:nvPr>
        </p:nvSpPr>
        <p:spPr/>
        <p:txBody>
          <a:bodyPr/>
          <a:lstStyle/>
          <a:p>
            <a:fld id="{C87C2D8E-FE67-46AB-AB14-21EFFB236C79}" type="datetimeFigureOut">
              <a:rPr lang="en-US" smtClean="0"/>
              <a:t>8/7/2026</a:t>
            </a:fld>
            <a:endParaRPr lang="en-US"/>
          </a:p>
        </p:txBody>
      </p:sp>
      <p:sp>
        <p:nvSpPr>
          <p:cNvPr id="5" name="Footer Placeholder 4">
            <a:extLst>
              <a:ext uri="{FF2B5EF4-FFF2-40B4-BE49-F238E27FC236}">
                <a16:creationId xmlns:a16="http://schemas.microsoft.com/office/drawing/2014/main" id="{47CAFF4C-53C8-443C-B12E-0BC310471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85E5DB-561E-4EE0-891A-6D82EDDEA06F}"/>
              </a:ext>
            </a:extLst>
          </p:cNvPr>
          <p:cNvSpPr>
            <a:spLocks noGrp="1"/>
          </p:cNvSpPr>
          <p:nvPr>
            <p:ph type="sldNum" sz="quarter" idx="12"/>
          </p:nvPr>
        </p:nvSpPr>
        <p:spPr/>
        <p:txBody>
          <a:bodyPr/>
          <a:lstStyle/>
          <a:p>
            <a:fld id="{8DA4B860-AE85-4253-BEE0-1C7C8B153FC9}" type="slidenum">
              <a:rPr lang="en-US" smtClean="0"/>
              <a:t>‹#›</a:t>
            </a:fld>
            <a:endParaRPr lang="en-US"/>
          </a:p>
        </p:txBody>
      </p:sp>
    </p:spTree>
    <p:extLst>
      <p:ext uri="{BB962C8B-B14F-4D97-AF65-F5344CB8AC3E}">
        <p14:creationId xmlns:p14="http://schemas.microsoft.com/office/powerpoint/2010/main" val="3267324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 Three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7634" y="1645669"/>
            <a:ext cx="3285783" cy="4735611"/>
          </a:xfrm>
        </p:spPr>
        <p:txBody>
          <a:bodyPr>
            <a:no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defRPr sz="160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7633"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Title and Text – Three Columns</a:t>
            </a:r>
          </a:p>
        </p:txBody>
      </p:sp>
      <p:sp>
        <p:nvSpPr>
          <p:cNvPr id="23" name="Content Placeholder 2">
            <a:extLst>
              <a:ext uri="{FF2B5EF4-FFF2-40B4-BE49-F238E27FC236}">
                <a16:creationId xmlns:a16="http://schemas.microsoft.com/office/drawing/2014/main" id="{4CBCAFCE-8EC7-084D-BB9A-53CC57977D66}"/>
              </a:ext>
            </a:extLst>
          </p:cNvPr>
          <p:cNvSpPr>
            <a:spLocks noGrp="1"/>
          </p:cNvSpPr>
          <p:nvPr>
            <p:ph idx="13"/>
          </p:nvPr>
        </p:nvSpPr>
        <p:spPr>
          <a:xfrm>
            <a:off x="4451351" y="1645669"/>
            <a:ext cx="3285783" cy="4735611"/>
          </a:xfrm>
        </p:spPr>
        <p:txBody>
          <a:bodyPr>
            <a:no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defRPr sz="160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Content Placeholder 2">
            <a:extLst>
              <a:ext uri="{FF2B5EF4-FFF2-40B4-BE49-F238E27FC236}">
                <a16:creationId xmlns:a16="http://schemas.microsoft.com/office/drawing/2014/main" id="{4CBCAFCE-8EC7-084D-BB9A-53CC57977D66}"/>
              </a:ext>
            </a:extLst>
          </p:cNvPr>
          <p:cNvSpPr>
            <a:spLocks noGrp="1"/>
          </p:cNvSpPr>
          <p:nvPr>
            <p:ph idx="14"/>
          </p:nvPr>
        </p:nvSpPr>
        <p:spPr>
          <a:xfrm>
            <a:off x="8372818" y="1645669"/>
            <a:ext cx="3285783" cy="4735611"/>
          </a:xfrm>
        </p:spPr>
        <p:txBody>
          <a:bodyPr>
            <a:no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defRPr sz="160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5"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6" name="Straight Connector 25">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TextBox 21">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7"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434924671"/>
      </p:ext>
    </p:extLst>
  </p:cSld>
  <p:clrMapOvr>
    <a:masterClrMapping/>
  </p:clrMapOvr>
  <p:extLst>
    <p:ext uri="{DCECCB84-F9BA-43D5-87BE-67443E8EF086}">
      <p15:sldGuideLst xmlns:p15="http://schemas.microsoft.com/office/powerpoint/2012/main">
        <p15:guide id="1" pos="254">
          <p15:clr>
            <a:srgbClr val="FBAE40"/>
          </p15:clr>
        </p15:guide>
        <p15:guide id="2" orient="horz" pos="4020">
          <p15:clr>
            <a:srgbClr val="FBAE40"/>
          </p15:clr>
        </p15:guide>
        <p15:guide id="3" orient="horz" pos="1033">
          <p15:clr>
            <a:srgbClr val="FBAE40"/>
          </p15:clr>
        </p15:guide>
        <p15:guide id="4" orient="horz" pos="432">
          <p15:clr>
            <a:srgbClr val="FBAE40"/>
          </p15:clr>
        </p15:guide>
        <p15:guide id="5" pos="5508">
          <p15:clr>
            <a:srgbClr val="FBAE40"/>
          </p15:clr>
        </p15:guide>
        <p15:guide id="6" pos="5369">
          <p15:clr>
            <a:srgbClr val="FBAE40"/>
          </p15:clr>
        </p15:guide>
        <p15:guide id="7" pos="1805">
          <p15:clr>
            <a:srgbClr val="FBAE40"/>
          </p15:clr>
        </p15:guide>
        <p15:guide id="8" pos="2103">
          <p15:clr>
            <a:srgbClr val="FBAE40"/>
          </p15:clr>
        </p15:guide>
        <p15:guide id="9" pos="3659">
          <p15:clr>
            <a:srgbClr val="FBAE40"/>
          </p15:clr>
        </p15:guide>
        <p15:guide id="10" pos="3952">
          <p15:clr>
            <a:srgbClr val="FBAE40"/>
          </p15:clr>
        </p15:guide>
        <p15:guide id="11" orient="horz" pos="4252">
          <p15:clr>
            <a:srgbClr val="FBAE40"/>
          </p15:clr>
        </p15:guide>
        <p15:guide id="12" pos="5279">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_Text and Table - Option 2">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Text and Table – Option 2</a:t>
            </a:r>
          </a:p>
        </p:txBody>
      </p:sp>
      <p:sp>
        <p:nvSpPr>
          <p:cNvPr id="3" name="Table Placeholder 2">
            <a:extLst>
              <a:ext uri="{FF2B5EF4-FFF2-40B4-BE49-F238E27FC236}">
                <a16:creationId xmlns:a16="http://schemas.microsoft.com/office/drawing/2014/main" id="{6BF1EF8E-DA0B-704D-8521-ABAD7DBCCC90}"/>
              </a:ext>
            </a:extLst>
          </p:cNvPr>
          <p:cNvSpPr>
            <a:spLocks noGrp="1"/>
          </p:cNvSpPr>
          <p:nvPr>
            <p:ph type="tbl" sz="quarter" idx="10"/>
          </p:nvPr>
        </p:nvSpPr>
        <p:spPr>
          <a:xfrm>
            <a:off x="4754075" y="1645670"/>
            <a:ext cx="6868771" cy="4351336"/>
          </a:xfrm>
        </p:spPr>
        <p:txBody>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endParaRPr lang="en-US" dirty="0"/>
          </a:p>
          <a:p>
            <a:endParaRPr lang="en-US" dirty="0"/>
          </a:p>
          <a:p>
            <a:r>
              <a:rPr lang="en-US" dirty="0"/>
              <a:t>Table</a:t>
            </a:r>
          </a:p>
        </p:txBody>
      </p:sp>
      <p:sp>
        <p:nvSpPr>
          <p:cNvPr id="11"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4" name="Straight Connector 13">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531103" y="1639888"/>
            <a:ext cx="3867331" cy="4351338"/>
          </a:xfrm>
        </p:spPr>
        <p:txBody>
          <a:bodyPr>
            <a:norm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Rectangle 12">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TextBox 18">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1" name="Footer Placeholder 1"/>
          <p:cNvSpPr>
            <a:spLocks noGrp="1"/>
          </p:cNvSpPr>
          <p:nvPr>
            <p:ph type="ftr" sz="quarter" idx="14"/>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953780427"/>
      </p:ext>
    </p:extLst>
  </p:cSld>
  <p:clrMapOvr>
    <a:masterClrMapping/>
  </p:clrMapOvr>
  <p:extLst>
    <p:ext uri="{DCECCB84-F9BA-43D5-87BE-67443E8EF086}">
      <p15:sldGuideLst xmlns:p15="http://schemas.microsoft.com/office/powerpoint/2012/main">
        <p15:guide id="1" orient="horz" pos="1033">
          <p15:clr>
            <a:srgbClr val="FBAE40"/>
          </p15:clr>
        </p15:guide>
        <p15:guide id="2" pos="5369">
          <p15:clr>
            <a:srgbClr val="FBAE40"/>
          </p15:clr>
        </p15:guide>
        <p15:guide id="3" orient="horz" pos="4252">
          <p15:clr>
            <a:srgbClr val="FBAE40"/>
          </p15:clr>
        </p15:guide>
        <p15:guide id="4" orient="horz" pos="432">
          <p15:clr>
            <a:srgbClr val="FBAE40"/>
          </p15:clr>
        </p15:guide>
        <p15:guide id="5" orient="horz" pos="3778">
          <p15:clr>
            <a:srgbClr val="FBAE40"/>
          </p15:clr>
        </p15:guide>
        <p15:guide id="6" pos="254">
          <p15:clr>
            <a:srgbClr val="FBAE40"/>
          </p15:clr>
        </p15:guide>
        <p15:guide id="7" pos="2078">
          <p15:clr>
            <a:srgbClr val="FBAE40"/>
          </p15:clr>
        </p15:guide>
        <p15:guide id="8" pos="2249">
          <p15:clr>
            <a:srgbClr val="FBAE40"/>
          </p15:clr>
        </p15:guide>
        <p15:guide id="9" pos="5279">
          <p15:clr>
            <a:srgbClr val="FBAE40"/>
          </p15:clr>
        </p15:guide>
        <p15:guide id="10" pos="548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Text - Four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1" y="1645670"/>
            <a:ext cx="2483999" cy="4736080"/>
          </a:xfrm>
        </p:spPr>
        <p:txBody>
          <a:bodyPr/>
          <a:lstStyle>
            <a:lvl1pPr marL="0" indent="0">
              <a:lnSpc>
                <a:spcPct val="100000"/>
              </a:lnSpc>
              <a:buNone/>
              <a:defRPr sz="2400">
                <a:latin typeface="+mj-lt"/>
                <a:ea typeface="Proxima Nova Rg" panose="02000506030000020004" pitchFamily="50" charset="0"/>
                <a:cs typeface="Proxima Nova Rg" panose="02000506030000020004" pitchFamily="50" charset="0"/>
              </a:defRPr>
            </a:lvl1pPr>
            <a:lvl2pPr marL="342900" indent="0">
              <a:lnSpc>
                <a:spcPct val="100000"/>
              </a:lnSpc>
              <a:buNone/>
              <a:defRPr sz="2000">
                <a:latin typeface="+mj-lt"/>
                <a:ea typeface="Proxima Nova Rg" panose="02000506030000020004" pitchFamily="50" charset="0"/>
                <a:cs typeface="Proxima Nova Rg" panose="02000506030000020004" pitchFamily="50" charset="0"/>
              </a:defRPr>
            </a:lvl2pPr>
            <a:lvl3pPr marL="685800" indent="0">
              <a:lnSpc>
                <a:spcPct val="100000"/>
              </a:lnSpc>
              <a:buNone/>
              <a:defRPr sz="1800">
                <a:latin typeface="+mj-lt"/>
                <a:ea typeface="Proxima Nova Rg" panose="02000506030000020004" pitchFamily="50" charset="0"/>
                <a:cs typeface="Proxima Nova Rg" panose="02000506030000020004" pitchFamily="50" charset="0"/>
              </a:defRPr>
            </a:lvl3pPr>
            <a:lvl4pPr marL="1028700" indent="0">
              <a:lnSpc>
                <a:spcPct val="100000"/>
              </a:lnSpc>
              <a:buNone/>
              <a:defRPr sz="1600">
                <a:latin typeface="+mj-lt"/>
                <a:ea typeface="Proxima Nova Rg" panose="02000506030000020004" pitchFamily="50" charset="0"/>
                <a:cs typeface="Proxima Nova Rg" panose="02000506030000020004" pitchFamily="50" charset="0"/>
              </a:defRPr>
            </a:lvl4pPr>
            <a:lvl5pPr marL="1371600" indent="0">
              <a:lnSpc>
                <a:spcPct val="100000"/>
              </a:lnSpc>
              <a:buNone/>
              <a:defRPr>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Title and Text – Four Columns</a:t>
            </a:r>
          </a:p>
        </p:txBody>
      </p:sp>
      <p:sp>
        <p:nvSpPr>
          <p:cNvPr id="22" name="Content Placeholder 2">
            <a:extLst>
              <a:ext uri="{FF2B5EF4-FFF2-40B4-BE49-F238E27FC236}">
                <a16:creationId xmlns:a16="http://schemas.microsoft.com/office/drawing/2014/main" id="{4CBCAFCE-8EC7-084D-BB9A-53CC57977D66}"/>
              </a:ext>
            </a:extLst>
          </p:cNvPr>
          <p:cNvSpPr>
            <a:spLocks noGrp="1"/>
          </p:cNvSpPr>
          <p:nvPr>
            <p:ph idx="14"/>
          </p:nvPr>
        </p:nvSpPr>
        <p:spPr>
          <a:xfrm>
            <a:off x="3416301" y="1645670"/>
            <a:ext cx="2483999" cy="4736080"/>
          </a:xfrm>
        </p:spPr>
        <p:txBody>
          <a:bodyPr/>
          <a:lstStyle>
            <a:lvl1pPr marL="0" indent="0">
              <a:lnSpc>
                <a:spcPct val="100000"/>
              </a:lnSpc>
              <a:buNone/>
              <a:defRPr sz="2400">
                <a:latin typeface="+mj-lt"/>
                <a:ea typeface="Proxima Nova Rg" panose="02000506030000020004" pitchFamily="50" charset="0"/>
                <a:cs typeface="Proxima Nova Rg" panose="02000506030000020004" pitchFamily="50" charset="0"/>
              </a:defRPr>
            </a:lvl1pPr>
            <a:lvl2pPr marL="342900" indent="0">
              <a:lnSpc>
                <a:spcPct val="100000"/>
              </a:lnSpc>
              <a:buNone/>
              <a:defRPr sz="2000">
                <a:latin typeface="+mj-lt"/>
                <a:ea typeface="Proxima Nova Rg" panose="02000506030000020004" pitchFamily="50" charset="0"/>
                <a:cs typeface="Proxima Nova Rg" panose="02000506030000020004" pitchFamily="50" charset="0"/>
              </a:defRPr>
            </a:lvl2pPr>
            <a:lvl3pPr marL="685800" indent="0">
              <a:lnSpc>
                <a:spcPct val="100000"/>
              </a:lnSpc>
              <a:buNone/>
              <a:defRPr sz="1800">
                <a:latin typeface="+mj-lt"/>
                <a:ea typeface="Proxima Nova Rg" panose="02000506030000020004" pitchFamily="50" charset="0"/>
                <a:cs typeface="Proxima Nova Rg" panose="02000506030000020004" pitchFamily="50" charset="0"/>
              </a:defRPr>
            </a:lvl3pPr>
            <a:lvl4pPr marL="1028700" indent="0">
              <a:lnSpc>
                <a:spcPct val="100000"/>
              </a:lnSpc>
              <a:buNone/>
              <a:defRPr sz="1600">
                <a:latin typeface="+mj-lt"/>
                <a:ea typeface="Proxima Nova Rg" panose="02000506030000020004" pitchFamily="50" charset="0"/>
                <a:cs typeface="Proxima Nova Rg" panose="02000506030000020004" pitchFamily="50" charset="0"/>
              </a:defRPr>
            </a:lvl4pPr>
            <a:lvl5pPr marL="1371600" indent="0">
              <a:lnSpc>
                <a:spcPct val="100000"/>
              </a:lnSpc>
              <a:buNone/>
              <a:defRPr>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3" name="Content Placeholder 2">
            <a:extLst>
              <a:ext uri="{FF2B5EF4-FFF2-40B4-BE49-F238E27FC236}">
                <a16:creationId xmlns:a16="http://schemas.microsoft.com/office/drawing/2014/main" id="{4CBCAFCE-8EC7-084D-BB9A-53CC57977D66}"/>
              </a:ext>
            </a:extLst>
          </p:cNvPr>
          <p:cNvSpPr>
            <a:spLocks noGrp="1"/>
          </p:cNvSpPr>
          <p:nvPr>
            <p:ph idx="15"/>
          </p:nvPr>
        </p:nvSpPr>
        <p:spPr>
          <a:xfrm>
            <a:off x="6292851" y="1645670"/>
            <a:ext cx="2483999" cy="4736080"/>
          </a:xfrm>
        </p:spPr>
        <p:txBody>
          <a:bodyPr/>
          <a:lstStyle>
            <a:lvl1pPr marL="0" indent="0">
              <a:lnSpc>
                <a:spcPct val="100000"/>
              </a:lnSpc>
              <a:buNone/>
              <a:defRPr sz="2400">
                <a:latin typeface="+mj-lt"/>
                <a:ea typeface="Proxima Nova Rg" panose="02000506030000020004" pitchFamily="50" charset="0"/>
                <a:cs typeface="Proxima Nova Rg" panose="02000506030000020004" pitchFamily="50" charset="0"/>
              </a:defRPr>
            </a:lvl1pPr>
            <a:lvl2pPr marL="342900" indent="0">
              <a:lnSpc>
                <a:spcPct val="100000"/>
              </a:lnSpc>
              <a:buNone/>
              <a:defRPr sz="2000">
                <a:latin typeface="+mj-lt"/>
                <a:ea typeface="Proxima Nova Rg" panose="02000506030000020004" pitchFamily="50" charset="0"/>
                <a:cs typeface="Proxima Nova Rg" panose="02000506030000020004" pitchFamily="50" charset="0"/>
              </a:defRPr>
            </a:lvl2pPr>
            <a:lvl3pPr marL="685800" indent="0">
              <a:lnSpc>
                <a:spcPct val="100000"/>
              </a:lnSpc>
              <a:buNone/>
              <a:defRPr sz="1800">
                <a:latin typeface="+mj-lt"/>
                <a:ea typeface="Proxima Nova Rg" panose="02000506030000020004" pitchFamily="50" charset="0"/>
                <a:cs typeface="Proxima Nova Rg" panose="02000506030000020004" pitchFamily="50" charset="0"/>
              </a:defRPr>
            </a:lvl3pPr>
            <a:lvl4pPr marL="1028700" indent="0">
              <a:lnSpc>
                <a:spcPct val="100000"/>
              </a:lnSpc>
              <a:buNone/>
              <a:defRPr sz="1600">
                <a:latin typeface="+mj-lt"/>
                <a:ea typeface="Proxima Nova Rg" panose="02000506030000020004" pitchFamily="50" charset="0"/>
                <a:cs typeface="Proxima Nova Rg" panose="02000506030000020004" pitchFamily="50" charset="0"/>
              </a:defRPr>
            </a:lvl4pPr>
            <a:lvl5pPr marL="1371600" indent="0">
              <a:lnSpc>
                <a:spcPct val="100000"/>
              </a:lnSpc>
              <a:buNone/>
              <a:defRPr>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Content Placeholder 2">
            <a:extLst>
              <a:ext uri="{FF2B5EF4-FFF2-40B4-BE49-F238E27FC236}">
                <a16:creationId xmlns:a16="http://schemas.microsoft.com/office/drawing/2014/main" id="{4CBCAFCE-8EC7-084D-BB9A-53CC57977D66}"/>
              </a:ext>
            </a:extLst>
          </p:cNvPr>
          <p:cNvSpPr>
            <a:spLocks noGrp="1"/>
          </p:cNvSpPr>
          <p:nvPr>
            <p:ph idx="16"/>
          </p:nvPr>
        </p:nvSpPr>
        <p:spPr>
          <a:xfrm>
            <a:off x="9167809" y="1645670"/>
            <a:ext cx="2483999" cy="4736080"/>
          </a:xfrm>
        </p:spPr>
        <p:txBody>
          <a:bodyPr/>
          <a:lstStyle>
            <a:lvl1pPr marL="0" indent="0">
              <a:lnSpc>
                <a:spcPct val="100000"/>
              </a:lnSpc>
              <a:buNone/>
              <a:defRPr sz="2400">
                <a:latin typeface="+mj-lt"/>
                <a:ea typeface="Proxima Nova Rg" panose="02000506030000020004" pitchFamily="50" charset="0"/>
                <a:cs typeface="Proxima Nova Rg" panose="02000506030000020004" pitchFamily="50" charset="0"/>
              </a:defRPr>
            </a:lvl1pPr>
            <a:lvl2pPr marL="342900" indent="0">
              <a:lnSpc>
                <a:spcPct val="100000"/>
              </a:lnSpc>
              <a:buNone/>
              <a:defRPr sz="2000">
                <a:latin typeface="+mj-lt"/>
                <a:ea typeface="Proxima Nova Rg" panose="02000506030000020004" pitchFamily="50" charset="0"/>
                <a:cs typeface="Proxima Nova Rg" panose="02000506030000020004" pitchFamily="50" charset="0"/>
              </a:defRPr>
            </a:lvl2pPr>
            <a:lvl3pPr marL="685800" indent="0">
              <a:lnSpc>
                <a:spcPct val="100000"/>
              </a:lnSpc>
              <a:buNone/>
              <a:defRPr sz="1800">
                <a:latin typeface="+mj-lt"/>
                <a:ea typeface="Proxima Nova Rg" panose="02000506030000020004" pitchFamily="50" charset="0"/>
                <a:cs typeface="Proxima Nova Rg" panose="02000506030000020004" pitchFamily="50" charset="0"/>
              </a:defRPr>
            </a:lvl3pPr>
            <a:lvl4pPr marL="1028700" indent="0">
              <a:lnSpc>
                <a:spcPct val="100000"/>
              </a:lnSpc>
              <a:buNone/>
              <a:defRPr sz="1600">
                <a:latin typeface="+mj-lt"/>
                <a:ea typeface="Proxima Nova Rg" panose="02000506030000020004" pitchFamily="50" charset="0"/>
                <a:cs typeface="Proxima Nova Rg" panose="02000506030000020004" pitchFamily="50" charset="0"/>
              </a:defRPr>
            </a:lvl4pPr>
            <a:lvl5pPr marL="1371600" indent="0">
              <a:lnSpc>
                <a:spcPct val="100000"/>
              </a:lnSpc>
              <a:buNone/>
              <a:defRPr>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5"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6" name="Straight Connector 25">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7" name="TextBox 26">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8"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866282813"/>
      </p:ext>
    </p:extLst>
  </p:cSld>
  <p:clrMapOvr>
    <a:masterClrMapping/>
  </p:clrMapOvr>
  <p:extLst>
    <p:ext uri="{DCECCB84-F9BA-43D5-87BE-67443E8EF086}">
      <p15:sldGuideLst xmlns:p15="http://schemas.microsoft.com/office/powerpoint/2012/main">
        <p15:guide id="2" pos="2789">
          <p15:clr>
            <a:srgbClr val="FBAE40"/>
          </p15:clr>
        </p15:guide>
        <p15:guide id="3" orient="horz" pos="4252">
          <p15:clr>
            <a:srgbClr val="FBAE40"/>
          </p15:clr>
        </p15:guide>
        <p15:guide id="4" orient="horz" pos="4020">
          <p15:clr>
            <a:srgbClr val="FBAE40"/>
          </p15:clr>
        </p15:guide>
        <p15:guide id="5" orient="horz" pos="1032">
          <p15:clr>
            <a:srgbClr val="FBAE40"/>
          </p15:clr>
        </p15:guide>
        <p15:guide id="6" orient="horz" pos="432">
          <p15:clr>
            <a:srgbClr val="FBAE40"/>
          </p15:clr>
        </p15:guide>
        <p15:guide id="7" pos="254">
          <p15:clr>
            <a:srgbClr val="FBAE40"/>
          </p15:clr>
        </p15:guide>
        <p15:guide id="8" pos="1430">
          <p15:clr>
            <a:srgbClr val="FBAE40"/>
          </p15:clr>
        </p15:guide>
        <p15:guide id="9" pos="1614">
          <p15:clr>
            <a:srgbClr val="FBAE40"/>
          </p15:clr>
        </p15:guide>
        <p15:guide id="10" pos="2973">
          <p15:clr>
            <a:srgbClr val="FBAE40"/>
          </p15:clr>
        </p15:guide>
        <p15:guide id="11" pos="4148">
          <p15:clr>
            <a:srgbClr val="FBAE40"/>
          </p15:clr>
        </p15:guide>
        <p15:guide id="12" pos="4333">
          <p15:clr>
            <a:srgbClr val="FBAE40"/>
          </p15:clr>
        </p15:guide>
        <p15:guide id="13" pos="5369">
          <p15:clr>
            <a:srgbClr val="FBAE40"/>
          </p15:clr>
        </p15:guide>
        <p15:guide id="14" pos="5508">
          <p15:clr>
            <a:srgbClr val="FBAE40"/>
          </p15:clr>
        </p15:guide>
        <p15:guide id="15" pos="527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with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1" y="1645669"/>
            <a:ext cx="4979776" cy="4735611"/>
          </a:xfrm>
        </p:spPr>
        <p:txBody>
          <a:bodyPr>
            <a:normAutofit/>
          </a:bodyPr>
          <a:lstStyle>
            <a:lvl1pPr marL="342900" indent="-342900">
              <a:lnSpc>
                <a:spcPct val="100000"/>
              </a:lnSpc>
              <a:buClr>
                <a:schemeClr val="accent1"/>
              </a:buClr>
              <a:buFont typeface="Arial" panose="020B0604020202020204" pitchFamily="34" charset="0"/>
              <a:buChar char="•"/>
              <a:defRPr sz="2000">
                <a:latin typeface="+mj-lt"/>
                <a:ea typeface="Proxima Nova Rg" panose="02000506030000020004" pitchFamily="50" charset="0"/>
                <a:cs typeface="Proxima Nova Rg" panose="02000506030000020004" pitchFamily="50" charset="0"/>
              </a:defRPr>
            </a:lvl1pPr>
            <a:lvl2pPr marL="685800" indent="-342900">
              <a:lnSpc>
                <a:spcPct val="100000"/>
              </a:lnSpc>
              <a:buClr>
                <a:schemeClr val="accent1"/>
              </a:buClr>
              <a:buFont typeface="Arial" panose="020B0604020202020204" pitchFamily="34" charset="0"/>
              <a:buChar char="•"/>
              <a:defRPr sz="2000">
                <a:latin typeface="+mj-lt"/>
                <a:ea typeface="Proxima Nova Rg" panose="02000506030000020004" pitchFamily="50" charset="0"/>
                <a:cs typeface="Proxima Nova Rg" panose="02000506030000020004" pitchFamily="50" charset="0"/>
              </a:defRPr>
            </a:lvl2pPr>
            <a:lvl3pPr marL="971550" indent="-285750">
              <a:lnSpc>
                <a:spcPct val="100000"/>
              </a:lnSpc>
              <a:buClr>
                <a:schemeClr val="accent1"/>
              </a:buClr>
              <a:buFont typeface="Arial" panose="020B0604020202020204" pitchFamily="34" charset="0"/>
              <a:buChar char="•"/>
              <a:defRPr sz="1800">
                <a:latin typeface="+mj-lt"/>
                <a:ea typeface="Proxima Nova Rg" panose="02000506030000020004" pitchFamily="50" charset="0"/>
                <a:cs typeface="Proxima Nova Rg" panose="02000506030000020004" pitchFamily="50" charset="0"/>
              </a:defRPr>
            </a:lvl3pPr>
            <a:lvl4pPr marL="1314450" indent="-285750">
              <a:lnSpc>
                <a:spcPct val="100000"/>
              </a:lnSpc>
              <a:buClr>
                <a:schemeClr val="accent1"/>
              </a:buClr>
              <a:buFont typeface="Arial" panose="020B0604020202020204" pitchFamily="34" charset="0"/>
              <a:buChar char="•"/>
              <a:defRPr sz="1600">
                <a:latin typeface="+mj-lt"/>
                <a:ea typeface="Proxima Nova Rg" panose="02000506030000020004" pitchFamily="50" charset="0"/>
                <a:cs typeface="Proxima Nova Rg" panose="02000506030000020004" pitchFamily="50" charset="0"/>
              </a:defRPr>
            </a:lvl4pPr>
            <a:lvl5pPr marL="1657350" indent="-285750">
              <a:lnSpc>
                <a:spcPct val="100000"/>
              </a:lnSpc>
              <a:buClr>
                <a:schemeClr val="accent1"/>
              </a:buClr>
              <a:buFont typeface="Arial" panose="020B0604020202020204" pitchFamily="34" charset="0"/>
              <a:buChar char="•"/>
              <a:defRPr sz="160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4979776" cy="768545"/>
          </a:xfrm>
          <a:prstGeom prst="rect">
            <a:avLst/>
          </a:prstGeom>
        </p:spPr>
        <p:txBody>
          <a:bodyPr vert="horz" lIns="0" tIns="0" rIns="0" bIns="0" rtlCol="0" anchor="ctr">
            <a:noAutofit/>
          </a:bodyPr>
          <a:lstStyle>
            <a:lvl1pPr>
              <a:defRPr sz="28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Text with Picture right</a:t>
            </a:r>
          </a:p>
        </p:txBody>
      </p:sp>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6096000" y="2"/>
            <a:ext cx="6096000" cy="6466113"/>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20"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1" name="Straight Connector 20">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TextBox 12">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15"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836406289"/>
      </p:ext>
    </p:extLst>
  </p:cSld>
  <p:clrMapOvr>
    <a:masterClrMapping/>
  </p:clrMapOvr>
  <p:extLst>
    <p:ext uri="{DCECCB84-F9BA-43D5-87BE-67443E8EF086}">
      <p15:sldGuideLst xmlns:p15="http://schemas.microsoft.com/office/powerpoint/2012/main">
        <p15:guide id="1" pos="2880">
          <p15:clr>
            <a:srgbClr val="FBAE40"/>
          </p15:clr>
        </p15:guide>
        <p15:guide id="2" orient="horz" pos="432">
          <p15:clr>
            <a:srgbClr val="FBAE40"/>
          </p15:clr>
        </p15:guide>
        <p15:guide id="3" orient="horz" pos="1033">
          <p15:clr>
            <a:srgbClr val="FBAE40"/>
          </p15:clr>
        </p15:guide>
        <p15:guide id="5" pos="254">
          <p15:clr>
            <a:srgbClr val="FBAE40"/>
          </p15:clr>
        </p15:guide>
        <p15:guide id="6" pos="2605">
          <p15:clr>
            <a:srgbClr val="FBAE40"/>
          </p15:clr>
        </p15:guide>
        <p15:guide id="7" pos="5369">
          <p15:clr>
            <a:srgbClr val="FBAE40"/>
          </p15:clr>
        </p15:guide>
        <p15:guide id="8" orient="horz" pos="42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with Picture Left">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0" y="-1"/>
            <a:ext cx="6096000" cy="6481884"/>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6568041" y="1652489"/>
            <a:ext cx="4979776" cy="4735611"/>
          </a:xfrm>
        </p:spPr>
        <p:txBody>
          <a:bodyPr>
            <a:normAutofit/>
          </a:bodyPr>
          <a:lstStyle>
            <a:lvl1pPr marL="342900" indent="-342900">
              <a:lnSpc>
                <a:spcPct val="100000"/>
              </a:lnSpc>
              <a:buFont typeface="Arial" panose="020B0604020202020204" pitchFamily="34" charset="0"/>
              <a:buChar char="•"/>
              <a:defRPr sz="2000">
                <a:latin typeface="+mj-lt"/>
                <a:ea typeface="Proxima Nova Rg" panose="02000506030000020004" pitchFamily="50" charset="0"/>
                <a:cs typeface="Proxima Nova Rg" panose="02000506030000020004" pitchFamily="50" charset="0"/>
              </a:defRPr>
            </a:lvl1pPr>
            <a:lvl2pPr marL="685800" indent="-342900">
              <a:lnSpc>
                <a:spcPct val="100000"/>
              </a:lnSpc>
              <a:buFont typeface="Arial" panose="020B0604020202020204" pitchFamily="34" charset="0"/>
              <a:buChar char="•"/>
              <a:defRPr sz="2000">
                <a:latin typeface="+mj-lt"/>
                <a:ea typeface="Proxima Nova Rg" panose="02000506030000020004" pitchFamily="50" charset="0"/>
                <a:cs typeface="Proxima Nova Rg" panose="02000506030000020004" pitchFamily="50" charset="0"/>
              </a:defRPr>
            </a:lvl2pPr>
            <a:lvl3pPr marL="971550" indent="-285750">
              <a:lnSpc>
                <a:spcPct val="100000"/>
              </a:lnSpc>
              <a:buFont typeface="Arial" panose="020B0604020202020204" pitchFamily="34" charset="0"/>
              <a:buChar char="•"/>
              <a:defRPr sz="1800">
                <a:latin typeface="+mj-lt"/>
                <a:ea typeface="Proxima Nova Rg" panose="02000506030000020004" pitchFamily="50" charset="0"/>
                <a:cs typeface="Proxima Nova Rg" panose="02000506030000020004" pitchFamily="50" charset="0"/>
              </a:defRPr>
            </a:lvl3pPr>
            <a:lvl4pPr marL="1314450" indent="-285750">
              <a:lnSpc>
                <a:spcPct val="100000"/>
              </a:lnSpc>
              <a:buFont typeface="Arial" panose="020B0604020202020204" pitchFamily="34" charset="0"/>
              <a:buChar char="•"/>
              <a:defRPr sz="1600">
                <a:latin typeface="+mj-lt"/>
                <a:ea typeface="Proxima Nova Rg" panose="02000506030000020004" pitchFamily="50" charset="0"/>
                <a:cs typeface="Proxima Nova Rg" panose="02000506030000020004" pitchFamily="50" charset="0"/>
              </a:defRPr>
            </a:lvl4pPr>
            <a:lvl5pPr marL="1657350" indent="-285750">
              <a:lnSpc>
                <a:spcPct val="100000"/>
              </a:lnSpc>
              <a:buFont typeface="Arial" panose="020B0604020202020204" pitchFamily="34" charset="0"/>
              <a:buChar char="•"/>
              <a:defRPr sz="160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6568041" y="476721"/>
            <a:ext cx="4610704" cy="768545"/>
          </a:xfrm>
          <a:prstGeom prst="rect">
            <a:avLst/>
          </a:prstGeom>
        </p:spPr>
        <p:txBody>
          <a:bodyPr vert="horz" lIns="0" tIns="0" rIns="0" bIns="0" rtlCol="0" anchor="ctr">
            <a:normAutofit/>
          </a:bodyPr>
          <a:lstStyle>
            <a:lvl1pPr>
              <a:defRPr sz="28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Text with Picture Left</a:t>
            </a:r>
          </a:p>
        </p:txBody>
      </p:sp>
      <p:sp>
        <p:nvSpPr>
          <p:cNvPr id="20"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1" name="Straight Connector 20">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TextBox 12">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15"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941301951"/>
      </p:ext>
    </p:extLst>
  </p:cSld>
  <p:clrMapOvr>
    <a:masterClrMapping/>
  </p:clrMapOvr>
  <p:extLst>
    <p:ext uri="{DCECCB84-F9BA-43D5-87BE-67443E8EF086}">
      <p15:sldGuideLst xmlns:p15="http://schemas.microsoft.com/office/powerpoint/2012/main">
        <p15:guide id="1" orient="horz" pos="432">
          <p15:clr>
            <a:srgbClr val="FBAE40"/>
          </p15:clr>
        </p15:guide>
        <p15:guide id="2" pos="2880">
          <p15:clr>
            <a:srgbClr val="FBAE40"/>
          </p15:clr>
        </p15:guide>
        <p15:guide id="3" orient="horz" pos="1033">
          <p15:clr>
            <a:srgbClr val="FBAE40"/>
          </p15:clr>
        </p15:guide>
        <p15:guide id="4" pos="5369">
          <p15:clr>
            <a:srgbClr val="FBAE40"/>
          </p15:clr>
        </p15:guide>
        <p15:guide id="5" pos="5457">
          <p15:clr>
            <a:srgbClr val="FBAE40"/>
          </p15:clr>
        </p15:guide>
        <p15:guide id="6" pos="3101">
          <p15:clr>
            <a:srgbClr val="FBAE40"/>
          </p15:clr>
        </p15:guide>
        <p15:guide id="7" orient="horz" pos="4024">
          <p15:clr>
            <a:srgbClr val="FBAE40"/>
          </p15:clr>
        </p15:guide>
        <p15:guide id="8" orient="horz" pos="4252">
          <p15:clr>
            <a:srgbClr val="FBAE40"/>
          </p15:clr>
        </p15:guide>
        <p15:guide id="9" pos="254">
          <p15:clr>
            <a:srgbClr val="FBAE40"/>
          </p15:clr>
        </p15:guide>
        <p15:guide id="10" pos="527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with Picture Horizontal">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1" y="1645671"/>
            <a:ext cx="11119267" cy="1580751"/>
          </a:xfrm>
        </p:spPr>
        <p:txBody>
          <a:bodyPr/>
          <a:lstStyle>
            <a:lvl1pPr marL="0" indent="0">
              <a:lnSpc>
                <a:spcPct val="100000"/>
              </a:lnSpc>
              <a:buNone/>
              <a:defRPr>
                <a:latin typeface="+mj-lt"/>
                <a:ea typeface="Proxima Nova Rg" panose="02000506030000020004" pitchFamily="50" charset="0"/>
                <a:cs typeface="Proxima Nova Rg" panose="02000506030000020004" pitchFamily="50" charset="0"/>
              </a:defRPr>
            </a:lvl1pPr>
            <a:lvl2pPr marL="342900" indent="0">
              <a:lnSpc>
                <a:spcPct val="100000"/>
              </a:lnSpc>
              <a:buNone/>
              <a:defRPr/>
            </a:lvl2pPr>
            <a:lvl3pPr marL="685800" indent="0">
              <a:lnSpc>
                <a:spcPct val="100000"/>
              </a:lnSpc>
              <a:buNone/>
              <a:defRPr/>
            </a:lvl3pPr>
            <a:lvl4pPr marL="1028700" indent="0">
              <a:lnSpc>
                <a:spcPct val="100000"/>
              </a:lnSpc>
              <a:buNone/>
              <a:defRPr/>
            </a:lvl4pPr>
            <a:lvl5pPr marL="1371600" indent="0">
              <a:lnSpc>
                <a:spcPct val="100000"/>
              </a:lnSpc>
              <a:buNone/>
              <a:defRPr/>
            </a:lvl5pPr>
          </a:lstStyle>
          <a:p>
            <a:pPr lvl="0"/>
            <a:r>
              <a:rPr lang="en-US" dirty="0"/>
              <a:t>Click to edit Master text styles</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Text with Picture Horizontal</a:t>
            </a:r>
          </a:p>
        </p:txBody>
      </p:sp>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0" y="3429002"/>
            <a:ext cx="12192000" cy="3037113"/>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20"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1" name="Straight Connector 20">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TextBox 12">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15"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131395547"/>
      </p:ext>
    </p:extLst>
  </p:cSld>
  <p:clrMapOvr>
    <a:masterClrMapping/>
  </p:clrMapOvr>
  <p:extLst>
    <p:ext uri="{DCECCB84-F9BA-43D5-87BE-67443E8EF086}">
      <p15:sldGuideLst xmlns:p15="http://schemas.microsoft.com/office/powerpoint/2012/main">
        <p15:guide id="1" pos="254">
          <p15:clr>
            <a:srgbClr val="FBAE40"/>
          </p15:clr>
        </p15:guide>
        <p15:guide id="2" orient="horz" pos="2160">
          <p15:clr>
            <a:srgbClr val="FBAE40"/>
          </p15:clr>
        </p15:guide>
        <p15:guide id="3" pos="5369">
          <p15:clr>
            <a:srgbClr val="FBAE40"/>
          </p15:clr>
        </p15:guide>
        <p15:guide id="4" pos="5508">
          <p15:clr>
            <a:srgbClr val="FBAE40"/>
          </p15:clr>
        </p15:guide>
        <p15:guide id="5" pos="5279">
          <p15:clr>
            <a:srgbClr val="FBAE40"/>
          </p15:clr>
        </p15:guide>
        <p15:guide id="6" orient="horz" pos="1033">
          <p15:clr>
            <a:srgbClr val="FBAE40"/>
          </p15:clr>
        </p15:guide>
        <p15:guide id="7" orient="horz" pos="432">
          <p15:clr>
            <a:srgbClr val="FBAE40"/>
          </p15:clr>
        </p15:guide>
        <p15:guide id="8" orient="horz" pos="2033">
          <p15:clr>
            <a:srgbClr val="FBAE40"/>
          </p15:clr>
        </p15:guide>
        <p15:guide id="9" orient="horz" pos="425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9DCCF1-D258-304E-92F9-EAA5549B6A52}"/>
              </a:ext>
            </a:extLst>
          </p:cNvPr>
          <p:cNvSpPr/>
          <p:nvPr userDrawn="1"/>
        </p:nvSpPr>
        <p:spPr>
          <a:xfrm>
            <a:off x="0" y="0"/>
            <a:ext cx="12192000" cy="6858000"/>
          </a:xfrm>
          <a:prstGeom prst="rect">
            <a:avLst/>
          </a:prstGeom>
          <a:solidFill>
            <a:srgbClr val="70B2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sp>
        <p:nvSpPr>
          <p:cNvPr id="12" name="Subtitle 2"/>
          <p:cNvSpPr>
            <a:spLocks noGrp="1"/>
          </p:cNvSpPr>
          <p:nvPr>
            <p:ph type="subTitle" idx="1"/>
          </p:nvPr>
        </p:nvSpPr>
        <p:spPr>
          <a:xfrm>
            <a:off x="1016000" y="4333876"/>
            <a:ext cx="9017000"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Footer Placeholder 4"/>
          <p:cNvSpPr>
            <a:spLocks noGrp="1"/>
          </p:cNvSpPr>
          <p:nvPr>
            <p:ph type="ftr" sz="quarter" idx="11"/>
          </p:nvPr>
        </p:nvSpPr>
        <p:spPr>
          <a:xfrm>
            <a:off x="897147" y="1364473"/>
            <a:ext cx="9135853"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
        <p:nvSpPr>
          <p:cNvPr id="14" name="Title 1"/>
          <p:cNvSpPr>
            <a:spLocks noGrp="1"/>
          </p:cNvSpPr>
          <p:nvPr>
            <p:ph type="ctrTitle" hasCustomPrompt="1"/>
          </p:nvPr>
        </p:nvSpPr>
        <p:spPr>
          <a:xfrm>
            <a:off x="1016000" y="2526132"/>
            <a:ext cx="9017000" cy="1715669"/>
          </a:xfrm>
        </p:spPr>
        <p:txBody>
          <a:bodyPr lIns="0" tIns="36000" rIns="0" bIns="0" anchor="b"/>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Section Divider</a:t>
            </a:r>
          </a:p>
        </p:txBody>
      </p:sp>
      <p:pic>
        <p:nvPicPr>
          <p:cNvPr id="15"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spTree>
    <p:extLst>
      <p:ext uri="{BB962C8B-B14F-4D97-AF65-F5344CB8AC3E}">
        <p14:creationId xmlns:p14="http://schemas.microsoft.com/office/powerpoint/2010/main" val="3733919999"/>
      </p:ext>
    </p:extLst>
  </p:cSld>
  <p:clrMapOvr>
    <a:masterClrMapping/>
  </p:clrMapOvr>
  <p:extLst>
    <p:ext uri="{DCECCB84-F9BA-43D5-87BE-67443E8EF086}">
      <p15:sldGuideLst xmlns:p15="http://schemas.microsoft.com/office/powerpoint/2012/main">
        <p15:guide id="1" pos="478">
          <p15:clr>
            <a:srgbClr val="FBAE40"/>
          </p15:clr>
        </p15:guide>
        <p15:guide id="2" orient="horz" pos="991">
          <p15:clr>
            <a:srgbClr val="FBAE40"/>
          </p15:clr>
        </p15:guide>
        <p15:guide id="3" orient="horz" pos="584">
          <p15:clr>
            <a:srgbClr val="FBAE40"/>
          </p15:clr>
        </p15:guide>
        <p15:guide id="4" orient="horz" pos="2550">
          <p15:clr>
            <a:srgbClr val="FBAE40"/>
          </p15:clr>
        </p15:guide>
        <p15:guide id="5" orient="horz" pos="2744">
          <p15:clr>
            <a:srgbClr val="FBAE40"/>
          </p15:clr>
        </p15:guide>
        <p15:guide id="6" pos="473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ection Divider - Monogra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70B2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j-lt"/>
            </a:endParaRPr>
          </a:p>
        </p:txBody>
      </p:sp>
      <p:sp>
        <p:nvSpPr>
          <p:cNvPr id="13" name="Subtitle 2"/>
          <p:cNvSpPr>
            <a:spLocks noGrp="1"/>
          </p:cNvSpPr>
          <p:nvPr>
            <p:ph type="subTitle" idx="1"/>
          </p:nvPr>
        </p:nvSpPr>
        <p:spPr>
          <a:xfrm>
            <a:off x="1016000" y="4333876"/>
            <a:ext cx="9016771"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pic>
        <p:nvPicPr>
          <p:cNvPr id="16" name="Graphic 10">
            <a:extLst>
              <a:ext uri="{FF2B5EF4-FFF2-40B4-BE49-F238E27FC236}">
                <a16:creationId xmlns:a16="http://schemas.microsoft.com/office/drawing/2014/main" id="{1E09CFCF-5ADD-B247-A896-6E6979ED526C}"/>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0680" r="5495" b="15282"/>
          <a:stretch/>
        </p:blipFill>
        <p:spPr>
          <a:xfrm>
            <a:off x="3549636" y="0"/>
            <a:ext cx="11671808" cy="6858000"/>
          </a:xfrm>
          <a:prstGeom prst="rect">
            <a:avLst/>
          </a:prstGeom>
        </p:spPr>
      </p:pic>
      <p:sp>
        <p:nvSpPr>
          <p:cNvPr id="17" name="Title 21"/>
          <p:cNvSpPr>
            <a:spLocks noGrp="1"/>
          </p:cNvSpPr>
          <p:nvPr>
            <p:ph type="title" hasCustomPrompt="1"/>
          </p:nvPr>
        </p:nvSpPr>
        <p:spPr>
          <a:xfrm>
            <a:off x="1011766" y="2553420"/>
            <a:ext cx="9021233" cy="1687212"/>
          </a:xfrm>
        </p:spPr>
        <p:txBody>
          <a:bodyPr lIns="0" tIns="0" rIns="0" bIns="0" anchor="b">
            <a:normAutofit/>
          </a:bodyPr>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Section Divider - Monogram</a:t>
            </a:r>
          </a:p>
        </p:txBody>
      </p:sp>
      <p:sp>
        <p:nvSpPr>
          <p:cNvPr id="18" name="Footer Placeholder 4"/>
          <p:cNvSpPr>
            <a:spLocks noGrp="1"/>
          </p:cNvSpPr>
          <p:nvPr>
            <p:ph type="ftr" sz="quarter" idx="11"/>
          </p:nvPr>
        </p:nvSpPr>
        <p:spPr>
          <a:xfrm>
            <a:off x="897147" y="1364473"/>
            <a:ext cx="9142060"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Tree>
    <p:extLst>
      <p:ext uri="{BB962C8B-B14F-4D97-AF65-F5344CB8AC3E}">
        <p14:creationId xmlns:p14="http://schemas.microsoft.com/office/powerpoint/2010/main" val="707470883"/>
      </p:ext>
    </p:extLst>
  </p:cSld>
  <p:clrMapOvr>
    <a:masterClrMapping/>
  </p:clrMapOvr>
  <p:extLst>
    <p:ext uri="{DCECCB84-F9BA-43D5-87BE-67443E8EF086}">
      <p15:sldGuideLst xmlns:p15="http://schemas.microsoft.com/office/powerpoint/2012/main">
        <p15:guide id="1" pos="478">
          <p15:clr>
            <a:srgbClr val="FBAE40"/>
          </p15:clr>
        </p15:guide>
        <p15:guide id="2" orient="horz" pos="584">
          <p15:clr>
            <a:srgbClr val="FBAE40"/>
          </p15:clr>
        </p15:guide>
        <p15:guide id="3" orient="horz" pos="991">
          <p15:clr>
            <a:srgbClr val="FBAE40"/>
          </p15:clr>
        </p15:guide>
        <p15:guide id="4" orient="horz" pos="2550">
          <p15:clr>
            <a:srgbClr val="FBAE40"/>
          </p15:clr>
        </p15:guide>
        <p15:guide id="5" orient="horz" pos="2744">
          <p15:clr>
            <a:srgbClr val="FBAE40"/>
          </p15:clr>
        </p15:guide>
        <p15:guide id="6" pos="473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ction Divider - Picture Backgroun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ED71B4D-8ED0-0B45-92CD-A27082105A38}"/>
              </a:ext>
            </a:extLst>
          </p:cNvPr>
          <p:cNvSpPr txBox="1"/>
          <p:nvPr userDrawn="1"/>
        </p:nvSpPr>
        <p:spPr>
          <a:xfrm>
            <a:off x="-3" y="-426745"/>
            <a:ext cx="12192003" cy="253916"/>
          </a:xfrm>
          <a:prstGeom prst="rect">
            <a:avLst/>
          </a:prstGeom>
          <a:solidFill>
            <a:schemeClr val="bg1"/>
          </a:solidFill>
        </p:spPr>
        <p:txBody>
          <a:bodyPr wrap="square" rtlCol="0">
            <a:spAutoFit/>
          </a:bodyPr>
          <a:lstStyle/>
          <a:p>
            <a:pPr algn="ctr"/>
            <a:r>
              <a:rPr lang="pl-PL" sz="1050" dirty="0">
                <a:solidFill>
                  <a:schemeClr val="accent2"/>
                </a:solidFill>
                <a:latin typeface="+mj-lt"/>
              </a:rPr>
              <a:t>To insert a background image, right-click on the slide – select FORMAT BACKGROUND &gt; Picture or texture fill</a:t>
            </a:r>
            <a:endParaRPr lang="bg-BG" sz="1050" dirty="0">
              <a:solidFill>
                <a:schemeClr val="accent2"/>
              </a:solidFill>
              <a:latin typeface="+mj-lt"/>
            </a:endParaRPr>
          </a:p>
        </p:txBody>
      </p:sp>
      <p:sp>
        <p:nvSpPr>
          <p:cNvPr id="8" name="Rectangle 7">
            <a:extLst>
              <a:ext uri="{FF2B5EF4-FFF2-40B4-BE49-F238E27FC236}">
                <a16:creationId xmlns:a16="http://schemas.microsoft.com/office/drawing/2014/main" id="{E5DF7E55-8B87-B44B-840B-893B5558C820}"/>
              </a:ext>
            </a:extLst>
          </p:cNvPr>
          <p:cNvSpPr/>
          <p:nvPr userDrawn="1"/>
        </p:nvSpPr>
        <p:spPr>
          <a:xfrm>
            <a:off x="0" y="0"/>
            <a:ext cx="12192000" cy="6858000"/>
          </a:xfrm>
          <a:prstGeom prst="rect">
            <a:avLst/>
          </a:prstGeom>
          <a:solidFill>
            <a:srgbClr val="70B207">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j-lt"/>
            </a:endParaRPr>
          </a:p>
        </p:txBody>
      </p:sp>
      <p:sp>
        <p:nvSpPr>
          <p:cNvPr id="14" name="Subtitle 2"/>
          <p:cNvSpPr>
            <a:spLocks noGrp="1"/>
          </p:cNvSpPr>
          <p:nvPr>
            <p:ph type="subTitle" idx="1"/>
          </p:nvPr>
        </p:nvSpPr>
        <p:spPr>
          <a:xfrm>
            <a:off x="1016000" y="4333876"/>
            <a:ext cx="9017000"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5"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sp>
        <p:nvSpPr>
          <p:cNvPr id="16" name="Title 1"/>
          <p:cNvSpPr>
            <a:spLocks noGrp="1"/>
          </p:cNvSpPr>
          <p:nvPr>
            <p:ph type="ctrTitle" hasCustomPrompt="1"/>
          </p:nvPr>
        </p:nvSpPr>
        <p:spPr>
          <a:xfrm>
            <a:off x="1016000" y="1830599"/>
            <a:ext cx="9017000" cy="2411202"/>
          </a:xfrm>
        </p:spPr>
        <p:txBody>
          <a:bodyPr lIns="0" tIns="36000" rIns="0" bIns="0" anchor="b"/>
          <a:lstStyle>
            <a:lvl1pPr marL="0" marR="0" indent="0" algn="l" defTabSz="914400" rtl="0" eaLnBrk="1" fontAlgn="auto" latinLnBrk="0" hangingPunct="1">
              <a:lnSpc>
                <a:spcPct val="80000"/>
              </a:lnSpc>
              <a:spcBef>
                <a:spcPct val="0"/>
              </a:spcBef>
              <a:spcAft>
                <a:spcPts val="0"/>
              </a:spcAft>
              <a:buClrTx/>
              <a:buSzTx/>
              <a:buFontTx/>
              <a:buNone/>
              <a:tabLst/>
              <a:defRPr sz="6000" b="1" baseline="0">
                <a:solidFill>
                  <a:schemeClr val="bg1"/>
                </a:solidFill>
                <a:latin typeface="+mj-lt"/>
                <a:ea typeface="Proxima Nova Rg" panose="02000506030000020004" pitchFamily="50" charset="0"/>
                <a:cs typeface="Proxima Nova Rg" panose="02000506030000020004" pitchFamily="50" charset="0"/>
              </a:defRPr>
            </a:lvl1pPr>
          </a:lstStyle>
          <a:p>
            <a:r>
              <a:rPr lang="en-US" dirty="0"/>
              <a:t>Section Divider – Picture Background</a:t>
            </a:r>
          </a:p>
        </p:txBody>
      </p:sp>
      <p:sp>
        <p:nvSpPr>
          <p:cNvPr id="17" name="Footer Placeholder 4"/>
          <p:cNvSpPr>
            <a:spLocks noGrp="1"/>
          </p:cNvSpPr>
          <p:nvPr>
            <p:ph type="ftr" sz="quarter" idx="11"/>
          </p:nvPr>
        </p:nvSpPr>
        <p:spPr>
          <a:xfrm>
            <a:off x="897147" y="1364473"/>
            <a:ext cx="9135853"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Tree>
    <p:extLst>
      <p:ext uri="{BB962C8B-B14F-4D97-AF65-F5344CB8AC3E}">
        <p14:creationId xmlns:p14="http://schemas.microsoft.com/office/powerpoint/2010/main" val="2398086082"/>
      </p:ext>
    </p:extLst>
  </p:cSld>
  <p:clrMapOvr>
    <a:masterClrMapping/>
  </p:clrMapOvr>
  <p:extLst>
    <p:ext uri="{DCECCB84-F9BA-43D5-87BE-67443E8EF086}">
      <p15:sldGuideLst xmlns:p15="http://schemas.microsoft.com/office/powerpoint/2012/main">
        <p15:guide id="1" orient="horz" pos="991">
          <p15:clr>
            <a:srgbClr val="FBAE40"/>
          </p15:clr>
        </p15:guide>
        <p15:guide id="2" pos="478">
          <p15:clr>
            <a:srgbClr val="FBAE40"/>
          </p15:clr>
        </p15:guide>
        <p15:guide id="3" pos="4738">
          <p15:clr>
            <a:srgbClr val="FBAE40"/>
          </p15:clr>
        </p15:guide>
        <p15:guide id="4" orient="horz" pos="2550">
          <p15:clr>
            <a:srgbClr val="FBAE40"/>
          </p15:clr>
        </p15:guide>
        <p15:guide id="5" orient="horz" pos="275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UAB Fac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pic>
        <p:nvPicPr>
          <p:cNvPr id="13" name="Graphic 10">
            <a:extLst>
              <a:ext uri="{FF2B5EF4-FFF2-40B4-BE49-F238E27FC236}">
                <a16:creationId xmlns:a16="http://schemas.microsoft.com/office/drawing/2014/main" id="{B8875D2C-4EA2-4925-8688-7EF800790A60}"/>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0680" r="5495" b="15282"/>
          <a:stretch/>
        </p:blipFill>
        <p:spPr>
          <a:xfrm>
            <a:off x="3549636" y="0"/>
            <a:ext cx="11671808" cy="6858000"/>
          </a:xfrm>
          <a:prstGeom prst="rect">
            <a:avLst/>
          </a:prstGeom>
        </p:spPr>
      </p:pic>
      <p:sp>
        <p:nvSpPr>
          <p:cNvPr id="4" name="Rectangle 3">
            <a:extLst>
              <a:ext uri="{FF2B5EF4-FFF2-40B4-BE49-F238E27FC236}">
                <a16:creationId xmlns:a16="http://schemas.microsoft.com/office/drawing/2014/main" id="{30EFEBCC-0D5B-EB4B-83EF-3BC2B129F595}"/>
              </a:ext>
            </a:extLst>
          </p:cNvPr>
          <p:cNvSpPr/>
          <p:nvPr userDrawn="1"/>
        </p:nvSpPr>
        <p:spPr>
          <a:xfrm>
            <a:off x="762000" y="1781994"/>
            <a:ext cx="10589941" cy="4111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3"/>
              </a:solidFill>
              <a:latin typeface="+mj-lt"/>
            </a:endParaRPr>
          </a:p>
        </p:txBody>
      </p:sp>
      <p:sp>
        <p:nvSpPr>
          <p:cNvPr id="3" name="Subtitle 2">
            <a:extLst>
              <a:ext uri="{FF2B5EF4-FFF2-40B4-BE49-F238E27FC236}">
                <a16:creationId xmlns:a16="http://schemas.microsoft.com/office/drawing/2014/main" id="{D1AFCF8C-333C-AB4A-9E7D-40B5AC498B44}"/>
              </a:ext>
            </a:extLst>
          </p:cNvPr>
          <p:cNvSpPr>
            <a:spLocks noGrp="1"/>
          </p:cNvSpPr>
          <p:nvPr>
            <p:ph type="subTitle" idx="1" hasCustomPrompt="1"/>
          </p:nvPr>
        </p:nvSpPr>
        <p:spPr>
          <a:xfrm>
            <a:off x="1237785" y="2196775"/>
            <a:ext cx="9638371" cy="3281521"/>
          </a:xfrm>
        </p:spPr>
        <p:txBody>
          <a:bodyPr anchor="ctr">
            <a:normAutofit/>
          </a:bodyPr>
          <a:lstStyle>
            <a:lvl1pPr marL="0" indent="0" algn="l">
              <a:buNone/>
              <a:defRPr sz="2700" b="1">
                <a:solidFill>
                  <a:schemeClr val="accent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UAB Fact - 1</a:t>
            </a:r>
          </a:p>
        </p:txBody>
      </p:sp>
      <p:pic>
        <p:nvPicPr>
          <p:cNvPr id="8" name="Graphic 8">
            <a:extLst>
              <a:ext uri="{FF2B5EF4-FFF2-40B4-BE49-F238E27FC236}">
                <a16:creationId xmlns:a16="http://schemas.microsoft.com/office/drawing/2014/main" id="{6A79829C-5A5E-4118-9C77-3E41B88C4E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9434" y="928012"/>
            <a:ext cx="6312747" cy="416812"/>
          </a:xfrm>
          <a:prstGeom prst="rect">
            <a:avLst/>
          </a:prstGeom>
        </p:spPr>
      </p:pic>
      <p:sp>
        <p:nvSpPr>
          <p:cNvPr id="9" name="Footer Placeholder 4">
            <a:extLst>
              <a:ext uri="{FF2B5EF4-FFF2-40B4-BE49-F238E27FC236}">
                <a16:creationId xmlns:a16="http://schemas.microsoft.com/office/drawing/2014/main" id="{CF9EC9A0-A0AA-4D41-A33F-0FFBDF23E716}"/>
              </a:ext>
            </a:extLst>
          </p:cNvPr>
          <p:cNvSpPr>
            <a:spLocks noGrp="1"/>
          </p:cNvSpPr>
          <p:nvPr>
            <p:ph type="ftr" sz="quarter" idx="11"/>
          </p:nvPr>
        </p:nvSpPr>
        <p:spPr>
          <a:xfrm>
            <a:off x="660582" y="1364473"/>
            <a:ext cx="9142060"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Tree>
    <p:extLst>
      <p:ext uri="{BB962C8B-B14F-4D97-AF65-F5344CB8AC3E}">
        <p14:creationId xmlns:p14="http://schemas.microsoft.com/office/powerpoint/2010/main" val="3279452056"/>
      </p:ext>
    </p:extLst>
  </p:cSld>
  <p:clrMapOvr>
    <a:masterClrMapping/>
  </p:clrMapOvr>
  <p:extLst>
    <p:ext uri="{DCECCB84-F9BA-43D5-87BE-67443E8EF086}">
      <p15:sldGuideLst xmlns:p15="http://schemas.microsoft.com/office/powerpoint/2012/main">
        <p15:guide id="1" pos="362">
          <p15:clr>
            <a:srgbClr val="FBAE40"/>
          </p15:clr>
        </p15:guide>
        <p15:guide id="2" orient="horz" pos="3710">
          <p15:clr>
            <a:srgbClr val="FBAE40"/>
          </p15:clr>
        </p15:guide>
        <p15:guide id="3" pos="5356">
          <p15:clr>
            <a:srgbClr val="FBAE40"/>
          </p15:clr>
        </p15:guide>
        <p15:guide id="4" orient="horz" pos="584">
          <p15:clr>
            <a:srgbClr val="FBAE40"/>
          </p15:clr>
        </p15:guide>
        <p15:guide id="5" orient="horz" pos="99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eet the Bos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0" y="476721"/>
            <a:ext cx="9375989"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Meet the Boss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536362" y="1976912"/>
            <a:ext cx="3602311" cy="3635695"/>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4366595" y="2506679"/>
            <a:ext cx="5545755" cy="339026"/>
          </a:xfrm>
        </p:spPr>
        <p:txBody>
          <a:bodyPr lIns="0" tIns="0" rIns="0" bIns="0" anchor="ctr">
            <a:normAutofit/>
          </a:bodyPr>
          <a:lstStyle>
            <a:lvl1pPr marL="0" indent="0" algn="l">
              <a:buNone/>
              <a:defRPr sz="2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4366595" y="2904792"/>
            <a:ext cx="5545755" cy="285436"/>
          </a:xfrm>
        </p:spPr>
        <p:txBody>
          <a:bodyPr lIns="0" tIns="0" rIns="0" bIns="0" anchor="ctr">
            <a:normAutofit/>
          </a:bodyPr>
          <a:lstStyle>
            <a:lvl1pPr marL="0" indent="0" algn="l">
              <a:buNone/>
              <a:defRPr sz="135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4366595" y="3350677"/>
            <a:ext cx="5545755" cy="2261928"/>
          </a:xfrm>
        </p:spPr>
        <p:txBody>
          <a:bodyPr lIns="0" tIns="0" rIns="0" bIns="0" anchor="t">
            <a:normAutofit/>
          </a:bodyPr>
          <a:lstStyle>
            <a:lvl1pPr marL="0" indent="0" algn="l">
              <a:buNone/>
              <a:defRPr sz="14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4366596" y="2385080"/>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6" name="Straight Connector 15">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TextBox 20">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2"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660196327"/>
      </p:ext>
    </p:extLst>
  </p:cSld>
  <p:clrMapOvr>
    <a:masterClrMapping/>
  </p:clrMapOvr>
  <p:extLst>
    <p:ext uri="{DCECCB84-F9BA-43D5-87BE-67443E8EF086}">
      <p15:sldGuideLst xmlns:p15="http://schemas.microsoft.com/office/powerpoint/2012/main">
        <p15:guide id="1" orient="horz" pos="1245">
          <p15:clr>
            <a:srgbClr val="FBAE40"/>
          </p15:clr>
        </p15:guide>
        <p15:guide id="2" pos="4683">
          <p15:clr>
            <a:srgbClr val="FBAE40"/>
          </p15:clr>
        </p15:guide>
        <p15:guide id="3" orient="horz" pos="1499">
          <p15:clr>
            <a:srgbClr val="FBAE40"/>
          </p15:clr>
        </p15:guide>
        <p15:guide id="4" orient="horz" pos="440">
          <p15:clr>
            <a:srgbClr val="FBAE40"/>
          </p15:clr>
        </p15:guide>
        <p15:guide id="5" pos="254">
          <p15:clr>
            <a:srgbClr val="FBAE40"/>
          </p15:clr>
        </p15:guide>
        <p15:guide id="6" orient="horz" pos="4252">
          <p15:clr>
            <a:srgbClr val="FBAE40"/>
          </p15:clr>
        </p15:guide>
        <p15:guide id="7" orient="horz" pos="3532">
          <p15:clr>
            <a:srgbClr val="FBAE40"/>
          </p15:clr>
        </p15:guide>
        <p15:guide id="8" pos="5369">
          <p15:clr>
            <a:srgbClr val="FBAE40"/>
          </p15:clr>
        </p15:guide>
        <p15:guide id="9" orient="horz" pos="1576">
          <p15:clr>
            <a:srgbClr val="FBAE40"/>
          </p15:clr>
        </p15:guide>
        <p15:guide id="10" pos="205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eet the Team - 2 Profile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298411"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Meet the Team - 2 Profiles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2603028" y="1861260"/>
            <a:ext cx="1884363" cy="1901825"/>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1357228" y="4099995"/>
            <a:ext cx="4375963" cy="339026"/>
          </a:xfrm>
        </p:spPr>
        <p:txBody>
          <a:bodyPr anchor="ctr">
            <a:noAutofit/>
          </a:bodyPr>
          <a:lstStyle>
            <a:lvl1pPr marL="0" indent="0" algn="ctr">
              <a:buNone/>
              <a:defRPr sz="2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1357228" y="4498108"/>
            <a:ext cx="4375963" cy="285436"/>
          </a:xfrm>
        </p:spPr>
        <p:txBody>
          <a:bodyPr anchor="ctr">
            <a:normAutofit/>
          </a:bodyPr>
          <a:lstStyle>
            <a:lvl1pPr marL="0" indent="0" algn="ctr">
              <a:buNone/>
              <a:defRPr sz="135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1357228" y="4943995"/>
            <a:ext cx="4375963" cy="1102201"/>
          </a:xfrm>
        </p:spPr>
        <p:txBody>
          <a:bodyPr lIns="0" tIns="0" rIns="0" bIns="0" anchor="t">
            <a:normAutofit/>
          </a:bodyPr>
          <a:lstStyle>
            <a:lvl1pPr marL="0" indent="0" algn="ctr">
              <a:buNone/>
              <a:defRPr sz="14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3043040" y="3978396"/>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34" name="Picture Placeholder 3">
            <a:extLst>
              <a:ext uri="{FF2B5EF4-FFF2-40B4-BE49-F238E27FC236}">
                <a16:creationId xmlns:a16="http://schemas.microsoft.com/office/drawing/2014/main" id="{5AE08200-0919-354A-B310-E1D281B2890B}"/>
              </a:ext>
            </a:extLst>
          </p:cNvPr>
          <p:cNvSpPr>
            <a:spLocks noGrp="1"/>
          </p:cNvSpPr>
          <p:nvPr>
            <p:ph type="pic" sz="quarter" idx="17"/>
          </p:nvPr>
        </p:nvSpPr>
        <p:spPr>
          <a:xfrm>
            <a:off x="7704609" y="1861260"/>
            <a:ext cx="1884363" cy="1901825"/>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35" name="Text Placeholder 7">
            <a:extLst>
              <a:ext uri="{FF2B5EF4-FFF2-40B4-BE49-F238E27FC236}">
                <a16:creationId xmlns:a16="http://schemas.microsoft.com/office/drawing/2014/main" id="{1B2B4F39-16C6-E841-B350-5DC46939C55E}"/>
              </a:ext>
            </a:extLst>
          </p:cNvPr>
          <p:cNvSpPr>
            <a:spLocks noGrp="1"/>
          </p:cNvSpPr>
          <p:nvPr>
            <p:ph type="body" sz="quarter" idx="18" hasCustomPrompt="1"/>
          </p:nvPr>
        </p:nvSpPr>
        <p:spPr>
          <a:xfrm>
            <a:off x="6458809" y="4099995"/>
            <a:ext cx="4375963" cy="339026"/>
          </a:xfrm>
        </p:spPr>
        <p:txBody>
          <a:bodyPr anchor="ctr">
            <a:noAutofit/>
          </a:bodyPr>
          <a:lstStyle>
            <a:lvl1pPr marL="0" indent="0" algn="ctr">
              <a:buNone/>
              <a:defRPr sz="2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36" name="Text Placeholder 7">
            <a:extLst>
              <a:ext uri="{FF2B5EF4-FFF2-40B4-BE49-F238E27FC236}">
                <a16:creationId xmlns:a16="http://schemas.microsoft.com/office/drawing/2014/main" id="{0C973AA0-7B20-DF40-86C2-6C2E1095A8D0}"/>
              </a:ext>
            </a:extLst>
          </p:cNvPr>
          <p:cNvSpPr>
            <a:spLocks noGrp="1"/>
          </p:cNvSpPr>
          <p:nvPr>
            <p:ph type="body" sz="quarter" idx="19" hasCustomPrompt="1"/>
          </p:nvPr>
        </p:nvSpPr>
        <p:spPr>
          <a:xfrm>
            <a:off x="6458809" y="4498108"/>
            <a:ext cx="4375963" cy="285436"/>
          </a:xfrm>
        </p:spPr>
        <p:txBody>
          <a:bodyPr anchor="ctr">
            <a:normAutofit/>
          </a:bodyPr>
          <a:lstStyle>
            <a:lvl1pPr marL="0" indent="0" algn="ctr">
              <a:buNone/>
              <a:defRPr sz="135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37" name="Text Placeholder 7">
            <a:extLst>
              <a:ext uri="{FF2B5EF4-FFF2-40B4-BE49-F238E27FC236}">
                <a16:creationId xmlns:a16="http://schemas.microsoft.com/office/drawing/2014/main" id="{DD3C700E-8DCB-8A43-AE2A-44BE7DEF778D}"/>
              </a:ext>
            </a:extLst>
          </p:cNvPr>
          <p:cNvSpPr>
            <a:spLocks noGrp="1"/>
          </p:cNvSpPr>
          <p:nvPr>
            <p:ph type="body" sz="quarter" idx="20" hasCustomPrompt="1"/>
          </p:nvPr>
        </p:nvSpPr>
        <p:spPr>
          <a:xfrm>
            <a:off x="6458809" y="4943995"/>
            <a:ext cx="4375963" cy="1102201"/>
          </a:xfrm>
        </p:spPr>
        <p:txBody>
          <a:bodyPr lIns="0" tIns="0" rIns="0" bIns="0" anchor="t">
            <a:normAutofit/>
          </a:bodyPr>
          <a:lstStyle>
            <a:lvl1pPr marL="0" indent="0" algn="ctr">
              <a:buNone/>
              <a:defRPr sz="14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38" name="Straight Connector 37">
            <a:extLst>
              <a:ext uri="{FF2B5EF4-FFF2-40B4-BE49-F238E27FC236}">
                <a16:creationId xmlns:a16="http://schemas.microsoft.com/office/drawing/2014/main" id="{23FD2488-DB5A-8246-9846-57E401E9BA55}"/>
              </a:ext>
            </a:extLst>
          </p:cNvPr>
          <p:cNvCxnSpPr>
            <a:cxnSpLocks/>
          </p:cNvCxnSpPr>
          <p:nvPr userDrawn="1"/>
        </p:nvCxnSpPr>
        <p:spPr>
          <a:xfrm flipH="1">
            <a:off x="8144620" y="3978396"/>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1" name="Straight Connector 20">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6" name="TextBox 25">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7"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55264749"/>
      </p:ext>
    </p:extLst>
  </p:cSld>
  <p:clrMapOvr>
    <a:masterClrMapping/>
  </p:clrMapOvr>
  <p:extLst>
    <p:ext uri="{DCECCB84-F9BA-43D5-87BE-67443E8EF086}">
      <p15:sldGuideLst xmlns:p15="http://schemas.microsoft.com/office/powerpoint/2012/main">
        <p15:guide id="1" pos="2880">
          <p15:clr>
            <a:srgbClr val="FBAE40"/>
          </p15:clr>
        </p15:guide>
        <p15:guide id="2" orient="horz" pos="1169">
          <p15:clr>
            <a:srgbClr val="FBAE40"/>
          </p15:clr>
        </p15:guide>
        <p15:guide id="3" orient="horz" pos="4252">
          <p15:clr>
            <a:srgbClr val="FBAE40"/>
          </p15:clr>
        </p15:guide>
        <p15:guide id="4" orient="horz" pos="3812">
          <p15:clr>
            <a:srgbClr val="FBAE40"/>
          </p15:clr>
        </p15:guide>
        <p15:guide id="5" pos="642">
          <p15:clr>
            <a:srgbClr val="FBAE40"/>
          </p15:clr>
        </p15:guide>
        <p15:guide id="6" pos="5120">
          <p15:clr>
            <a:srgbClr val="FBAE40"/>
          </p15:clr>
        </p15:guide>
        <p15:guide id="7" pos="2706">
          <p15:clr>
            <a:srgbClr val="FBAE40"/>
          </p15:clr>
        </p15:guide>
        <p15:guide id="8" pos="3050">
          <p15:clr>
            <a:srgbClr val="FBAE40"/>
          </p15:clr>
        </p15:guide>
        <p15:guide id="9" orient="horz" pos="432">
          <p15:clr>
            <a:srgbClr val="FBAE40"/>
          </p15:clr>
        </p15:guide>
        <p15:guide id="10" pos="5369">
          <p15:clr>
            <a:srgbClr val="FBAE40"/>
          </p15:clr>
        </p15:guide>
        <p15:guide id="11" orient="horz" pos="2507">
          <p15:clr>
            <a:srgbClr val="FBAE40"/>
          </p15:clr>
        </p15:guide>
        <p15:guide id="12" orient="horz" pos="258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eet the Team - 3 Profile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2" y="476721"/>
            <a:ext cx="10610239"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Meet the Team - 3 Profiles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1609025" y="1861260"/>
            <a:ext cx="1884363" cy="1901825"/>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1088138" y="4099995"/>
            <a:ext cx="2926143" cy="339026"/>
          </a:xfrm>
        </p:spPr>
        <p:txBody>
          <a:bodyPr anchor="ctr">
            <a:noAutofit/>
          </a:bodyPr>
          <a:lstStyle>
            <a:lvl1pPr marL="0" indent="0" algn="ctr">
              <a:buNone/>
              <a:defRPr sz="2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1088138" y="4498108"/>
            <a:ext cx="2926143" cy="285436"/>
          </a:xfrm>
        </p:spPr>
        <p:txBody>
          <a:bodyPr anchor="ctr">
            <a:normAutofit/>
          </a:bodyPr>
          <a:lstStyle>
            <a:lvl1pPr marL="0" indent="0" algn="ctr">
              <a:buNone/>
              <a:defRPr sz="135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1088138" y="4943995"/>
            <a:ext cx="2926143" cy="1102201"/>
          </a:xfrm>
        </p:spPr>
        <p:txBody>
          <a:bodyPr lIns="0" tIns="0" rIns="0" bIns="0" anchor="t">
            <a:normAutofit/>
          </a:bodyPr>
          <a:lstStyle>
            <a:lvl1pPr marL="0" indent="0" algn="ctr">
              <a:buNone/>
              <a:defRPr sz="14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2049038" y="3978396"/>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9" name="Picture Placeholder 3">
            <a:extLst>
              <a:ext uri="{FF2B5EF4-FFF2-40B4-BE49-F238E27FC236}">
                <a16:creationId xmlns:a16="http://schemas.microsoft.com/office/drawing/2014/main" id="{B018D83C-D9C2-164A-BAA0-1693A29FDDB0}"/>
              </a:ext>
            </a:extLst>
          </p:cNvPr>
          <p:cNvSpPr>
            <a:spLocks noGrp="1"/>
          </p:cNvSpPr>
          <p:nvPr>
            <p:ph type="pic" sz="quarter" idx="17"/>
          </p:nvPr>
        </p:nvSpPr>
        <p:spPr>
          <a:xfrm>
            <a:off x="5166041" y="1861260"/>
            <a:ext cx="1884363" cy="1901825"/>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20" name="Text Placeholder 7">
            <a:extLst>
              <a:ext uri="{FF2B5EF4-FFF2-40B4-BE49-F238E27FC236}">
                <a16:creationId xmlns:a16="http://schemas.microsoft.com/office/drawing/2014/main" id="{D45E3436-75BA-6C4F-A3AD-0512FCA25B59}"/>
              </a:ext>
            </a:extLst>
          </p:cNvPr>
          <p:cNvSpPr>
            <a:spLocks noGrp="1"/>
          </p:cNvSpPr>
          <p:nvPr>
            <p:ph type="body" sz="quarter" idx="18" hasCustomPrompt="1"/>
          </p:nvPr>
        </p:nvSpPr>
        <p:spPr>
          <a:xfrm>
            <a:off x="4645154" y="4099995"/>
            <a:ext cx="2926143" cy="339026"/>
          </a:xfrm>
        </p:spPr>
        <p:txBody>
          <a:bodyPr anchor="ctr">
            <a:noAutofit/>
          </a:bodyPr>
          <a:lstStyle>
            <a:lvl1pPr marL="0" indent="0" algn="ctr">
              <a:buNone/>
              <a:defRPr sz="2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21" name="Text Placeholder 7">
            <a:extLst>
              <a:ext uri="{FF2B5EF4-FFF2-40B4-BE49-F238E27FC236}">
                <a16:creationId xmlns:a16="http://schemas.microsoft.com/office/drawing/2014/main" id="{26D1318F-1B29-794A-A5C4-2F2878439965}"/>
              </a:ext>
            </a:extLst>
          </p:cNvPr>
          <p:cNvSpPr>
            <a:spLocks noGrp="1"/>
          </p:cNvSpPr>
          <p:nvPr>
            <p:ph type="body" sz="quarter" idx="19" hasCustomPrompt="1"/>
          </p:nvPr>
        </p:nvSpPr>
        <p:spPr>
          <a:xfrm>
            <a:off x="4645154" y="4498108"/>
            <a:ext cx="2926143" cy="285436"/>
          </a:xfrm>
        </p:spPr>
        <p:txBody>
          <a:bodyPr anchor="ctr">
            <a:normAutofit/>
          </a:bodyPr>
          <a:lstStyle>
            <a:lvl1pPr marL="0" indent="0" algn="ctr">
              <a:buNone/>
              <a:defRPr sz="135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22" name="Text Placeholder 7">
            <a:extLst>
              <a:ext uri="{FF2B5EF4-FFF2-40B4-BE49-F238E27FC236}">
                <a16:creationId xmlns:a16="http://schemas.microsoft.com/office/drawing/2014/main" id="{BAB2693E-0F42-5943-9CDE-F764D6F16B36}"/>
              </a:ext>
            </a:extLst>
          </p:cNvPr>
          <p:cNvSpPr>
            <a:spLocks noGrp="1"/>
          </p:cNvSpPr>
          <p:nvPr>
            <p:ph type="body" sz="quarter" idx="20" hasCustomPrompt="1"/>
          </p:nvPr>
        </p:nvSpPr>
        <p:spPr>
          <a:xfrm>
            <a:off x="4645154" y="4943995"/>
            <a:ext cx="2926143" cy="1102201"/>
          </a:xfrm>
        </p:spPr>
        <p:txBody>
          <a:bodyPr lIns="0" tIns="0" rIns="0" bIns="0" anchor="t">
            <a:normAutofit/>
          </a:bodyPr>
          <a:lstStyle>
            <a:lvl1pPr marL="0" indent="0" algn="ctr">
              <a:buNone/>
              <a:defRPr sz="14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23" name="Straight Connector 22">
            <a:extLst>
              <a:ext uri="{FF2B5EF4-FFF2-40B4-BE49-F238E27FC236}">
                <a16:creationId xmlns:a16="http://schemas.microsoft.com/office/drawing/2014/main" id="{F3F0BD70-16B4-3E45-A3A1-01D7F662B1EF}"/>
              </a:ext>
            </a:extLst>
          </p:cNvPr>
          <p:cNvCxnSpPr>
            <a:cxnSpLocks/>
          </p:cNvCxnSpPr>
          <p:nvPr userDrawn="1"/>
        </p:nvCxnSpPr>
        <p:spPr>
          <a:xfrm flipH="1">
            <a:off x="5606054" y="3978396"/>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4" name="Picture Placeholder 3">
            <a:extLst>
              <a:ext uri="{FF2B5EF4-FFF2-40B4-BE49-F238E27FC236}">
                <a16:creationId xmlns:a16="http://schemas.microsoft.com/office/drawing/2014/main" id="{3726E9E4-6602-B84C-B4B2-0A06C5C093CA}"/>
              </a:ext>
            </a:extLst>
          </p:cNvPr>
          <p:cNvSpPr>
            <a:spLocks noGrp="1"/>
          </p:cNvSpPr>
          <p:nvPr>
            <p:ph type="pic" sz="quarter" idx="21"/>
          </p:nvPr>
        </p:nvSpPr>
        <p:spPr>
          <a:xfrm>
            <a:off x="8741345" y="1861260"/>
            <a:ext cx="1884363" cy="1901825"/>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25" name="Text Placeholder 7">
            <a:extLst>
              <a:ext uri="{FF2B5EF4-FFF2-40B4-BE49-F238E27FC236}">
                <a16:creationId xmlns:a16="http://schemas.microsoft.com/office/drawing/2014/main" id="{4F66B470-33A4-8C40-A0C1-FE0405F739B3}"/>
              </a:ext>
            </a:extLst>
          </p:cNvPr>
          <p:cNvSpPr>
            <a:spLocks noGrp="1"/>
          </p:cNvSpPr>
          <p:nvPr>
            <p:ph type="body" sz="quarter" idx="22" hasCustomPrompt="1"/>
          </p:nvPr>
        </p:nvSpPr>
        <p:spPr>
          <a:xfrm>
            <a:off x="8220458" y="4099995"/>
            <a:ext cx="2926143" cy="339026"/>
          </a:xfrm>
        </p:spPr>
        <p:txBody>
          <a:bodyPr anchor="ctr">
            <a:noAutofit/>
          </a:bodyPr>
          <a:lstStyle>
            <a:lvl1pPr marL="0" indent="0" algn="ctr">
              <a:buNone/>
              <a:defRPr sz="2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26" name="Text Placeholder 7">
            <a:extLst>
              <a:ext uri="{FF2B5EF4-FFF2-40B4-BE49-F238E27FC236}">
                <a16:creationId xmlns:a16="http://schemas.microsoft.com/office/drawing/2014/main" id="{3A41CD59-4E6B-FA4F-B0A1-887D84986399}"/>
              </a:ext>
            </a:extLst>
          </p:cNvPr>
          <p:cNvSpPr>
            <a:spLocks noGrp="1"/>
          </p:cNvSpPr>
          <p:nvPr>
            <p:ph type="body" sz="quarter" idx="23" hasCustomPrompt="1"/>
          </p:nvPr>
        </p:nvSpPr>
        <p:spPr>
          <a:xfrm>
            <a:off x="8220458" y="4498108"/>
            <a:ext cx="2926143" cy="285436"/>
          </a:xfrm>
        </p:spPr>
        <p:txBody>
          <a:bodyPr anchor="ctr">
            <a:normAutofit/>
          </a:bodyPr>
          <a:lstStyle>
            <a:lvl1pPr marL="0" indent="0" algn="ctr">
              <a:buNone/>
              <a:defRPr sz="135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27" name="Text Placeholder 7">
            <a:extLst>
              <a:ext uri="{FF2B5EF4-FFF2-40B4-BE49-F238E27FC236}">
                <a16:creationId xmlns:a16="http://schemas.microsoft.com/office/drawing/2014/main" id="{63735AA2-BC8E-9945-91B9-5618B63B5042}"/>
              </a:ext>
            </a:extLst>
          </p:cNvPr>
          <p:cNvSpPr>
            <a:spLocks noGrp="1"/>
          </p:cNvSpPr>
          <p:nvPr>
            <p:ph type="body" sz="quarter" idx="24" hasCustomPrompt="1"/>
          </p:nvPr>
        </p:nvSpPr>
        <p:spPr>
          <a:xfrm>
            <a:off x="8220458" y="4943995"/>
            <a:ext cx="2926143" cy="1102201"/>
          </a:xfrm>
        </p:spPr>
        <p:txBody>
          <a:bodyPr lIns="0" tIns="0" rIns="0" bIns="0" anchor="t">
            <a:normAutofit/>
          </a:bodyPr>
          <a:lstStyle>
            <a:lvl1pPr marL="0" indent="0" algn="ctr">
              <a:buNone/>
              <a:defRPr sz="14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28" name="Straight Connector 27">
            <a:extLst>
              <a:ext uri="{FF2B5EF4-FFF2-40B4-BE49-F238E27FC236}">
                <a16:creationId xmlns:a16="http://schemas.microsoft.com/office/drawing/2014/main" id="{0F468785-BF21-9F4B-8797-82A8D19E9623}"/>
              </a:ext>
            </a:extLst>
          </p:cNvPr>
          <p:cNvCxnSpPr>
            <a:cxnSpLocks/>
          </p:cNvCxnSpPr>
          <p:nvPr userDrawn="1"/>
        </p:nvCxnSpPr>
        <p:spPr>
          <a:xfrm flipH="1">
            <a:off x="9181358" y="3978396"/>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34"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36" name="Straight Connector 35">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TextBox 29">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1"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2" name="Pictur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987786976"/>
      </p:ext>
    </p:extLst>
  </p:cSld>
  <p:clrMapOvr>
    <a:masterClrMapping/>
  </p:clrMapOvr>
  <p:extLst>
    <p:ext uri="{DCECCB84-F9BA-43D5-87BE-67443E8EF086}">
      <p15:sldGuideLst xmlns:p15="http://schemas.microsoft.com/office/powerpoint/2012/main">
        <p15:guide id="1" pos="2880">
          <p15:clr>
            <a:srgbClr val="FBAE40"/>
          </p15:clr>
        </p15:guide>
        <p15:guide id="2" orient="horz" pos="1169">
          <p15:clr>
            <a:srgbClr val="FBAE40"/>
          </p15:clr>
        </p15:guide>
        <p15:guide id="3" pos="254">
          <p15:clr>
            <a:srgbClr val="FBAE40"/>
          </p15:clr>
        </p15:guide>
        <p15:guide id="4" orient="horz" pos="4252">
          <p15:clr>
            <a:srgbClr val="FBAE40"/>
          </p15:clr>
        </p15:guide>
        <p15:guide id="5" orient="horz" pos="2507">
          <p15:clr>
            <a:srgbClr val="FBAE40"/>
          </p15:clr>
        </p15:guide>
        <p15:guide id="6" orient="horz" pos="2584">
          <p15:clr>
            <a:srgbClr val="FBAE40"/>
          </p15:clr>
        </p15:guide>
        <p15:guide id="7" pos="5267">
          <p15:clr>
            <a:srgbClr val="FBAE40"/>
          </p15:clr>
        </p15:guide>
        <p15:guide id="8" pos="5369">
          <p15:clr>
            <a:srgbClr val="FBAE40"/>
          </p15:clr>
        </p15:guide>
        <p15:guide id="9" pos="3882">
          <p15:clr>
            <a:srgbClr val="FBAE40"/>
          </p15:clr>
        </p15:guide>
        <p15:guide id="10" pos="515">
          <p15:clr>
            <a:srgbClr val="FBAE40"/>
          </p15:clr>
        </p15:guide>
        <p15:guide id="11" pos="1900">
          <p15:clr>
            <a:srgbClr val="FBAE40"/>
          </p15:clr>
        </p15:guide>
        <p15:guide id="12" pos="1201">
          <p15:clr>
            <a:srgbClr val="FBAE40"/>
          </p15:clr>
        </p15:guide>
        <p15:guide id="13" pos="4581">
          <p15:clr>
            <a:srgbClr val="FBAE40"/>
          </p15:clr>
        </p15:guide>
        <p15:guide id="14" orient="horz" pos="432">
          <p15:clr>
            <a:srgbClr val="FBAE40"/>
          </p15:clr>
        </p15:guide>
        <p15:guide id="15" orient="horz" pos="381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eet the Team - 5 Profile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Meet the Team - 5 Profiles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538163" y="1808076"/>
            <a:ext cx="1835988" cy="1711253"/>
          </a:xfrm>
        </p:spPr>
        <p:txBody>
          <a:bodyPr anchor="b">
            <a:no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538163" y="3856239"/>
            <a:ext cx="1835988" cy="339026"/>
          </a:xfrm>
        </p:spPr>
        <p:txBody>
          <a:bodyPr anchor="ctr">
            <a:normAutofit/>
          </a:bodyPr>
          <a:lstStyle>
            <a:lvl1pPr marL="0" indent="0" algn="ctr">
              <a:buNone/>
              <a:defRPr sz="1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538163" y="4254352"/>
            <a:ext cx="1835988" cy="285436"/>
          </a:xfrm>
        </p:spPr>
        <p:txBody>
          <a:bodyPr anchor="ctr">
            <a:normAutofit/>
          </a:bodyPr>
          <a:lstStyle>
            <a:lvl1pPr marL="0" indent="0" algn="ctr">
              <a:buNone/>
              <a:defRPr sz="120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538163" y="4700239"/>
            <a:ext cx="1835988" cy="1566749"/>
          </a:xfrm>
        </p:spPr>
        <p:txBody>
          <a:bodyPr lIns="0" tIns="0" rIns="0" bIns="0" anchor="t">
            <a:normAutofit/>
          </a:bodyPr>
          <a:lstStyle>
            <a:lvl1pPr marL="0" indent="0" algn="ctr">
              <a:buNone/>
              <a:defRPr sz="12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953988" y="3734640"/>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54" name="Picture Placeholder 3">
            <a:extLst>
              <a:ext uri="{FF2B5EF4-FFF2-40B4-BE49-F238E27FC236}">
                <a16:creationId xmlns:a16="http://schemas.microsoft.com/office/drawing/2014/main" id="{EF1A0F53-E7C2-F847-BBBD-4A9805F308FC}"/>
              </a:ext>
            </a:extLst>
          </p:cNvPr>
          <p:cNvSpPr>
            <a:spLocks noGrp="1"/>
          </p:cNvSpPr>
          <p:nvPr>
            <p:ph type="pic" sz="quarter" idx="17"/>
          </p:nvPr>
        </p:nvSpPr>
        <p:spPr>
          <a:xfrm>
            <a:off x="2859275" y="1808076"/>
            <a:ext cx="1835988" cy="1711253"/>
          </a:xfrm>
        </p:spPr>
        <p:txBody>
          <a:bodyPr anchor="b">
            <a:no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55" name="Text Placeholder 7">
            <a:extLst>
              <a:ext uri="{FF2B5EF4-FFF2-40B4-BE49-F238E27FC236}">
                <a16:creationId xmlns:a16="http://schemas.microsoft.com/office/drawing/2014/main" id="{7B481680-9ED9-5F4B-9DBC-8AFFDE9DEE4C}"/>
              </a:ext>
            </a:extLst>
          </p:cNvPr>
          <p:cNvSpPr>
            <a:spLocks noGrp="1"/>
          </p:cNvSpPr>
          <p:nvPr>
            <p:ph type="body" sz="quarter" idx="18" hasCustomPrompt="1"/>
          </p:nvPr>
        </p:nvSpPr>
        <p:spPr>
          <a:xfrm>
            <a:off x="2858085" y="3856239"/>
            <a:ext cx="1835988" cy="339026"/>
          </a:xfrm>
        </p:spPr>
        <p:txBody>
          <a:bodyPr anchor="ctr">
            <a:normAutofit/>
          </a:bodyPr>
          <a:lstStyle>
            <a:lvl1pPr marL="0" indent="0" algn="ctr">
              <a:buNone/>
              <a:defRPr sz="1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56" name="Text Placeholder 7">
            <a:extLst>
              <a:ext uri="{FF2B5EF4-FFF2-40B4-BE49-F238E27FC236}">
                <a16:creationId xmlns:a16="http://schemas.microsoft.com/office/drawing/2014/main" id="{E5F11699-2468-D548-80EB-F0189B19DF35}"/>
              </a:ext>
            </a:extLst>
          </p:cNvPr>
          <p:cNvSpPr>
            <a:spLocks noGrp="1"/>
          </p:cNvSpPr>
          <p:nvPr>
            <p:ph type="body" sz="quarter" idx="19" hasCustomPrompt="1"/>
          </p:nvPr>
        </p:nvSpPr>
        <p:spPr>
          <a:xfrm>
            <a:off x="2858085" y="4254352"/>
            <a:ext cx="1835988" cy="285436"/>
          </a:xfrm>
        </p:spPr>
        <p:txBody>
          <a:bodyPr anchor="ctr">
            <a:normAutofit/>
          </a:bodyPr>
          <a:lstStyle>
            <a:lvl1pPr marL="0" indent="0" algn="ctr">
              <a:buNone/>
              <a:defRPr sz="120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57" name="Text Placeholder 7">
            <a:extLst>
              <a:ext uri="{FF2B5EF4-FFF2-40B4-BE49-F238E27FC236}">
                <a16:creationId xmlns:a16="http://schemas.microsoft.com/office/drawing/2014/main" id="{6C57E762-522E-DD40-9331-80B0111F9C6B}"/>
              </a:ext>
            </a:extLst>
          </p:cNvPr>
          <p:cNvSpPr>
            <a:spLocks noGrp="1"/>
          </p:cNvSpPr>
          <p:nvPr>
            <p:ph type="body" sz="quarter" idx="20" hasCustomPrompt="1"/>
          </p:nvPr>
        </p:nvSpPr>
        <p:spPr>
          <a:xfrm>
            <a:off x="2858085" y="4700239"/>
            <a:ext cx="1835988" cy="1566749"/>
          </a:xfrm>
        </p:spPr>
        <p:txBody>
          <a:bodyPr lIns="0" tIns="0" rIns="0" bIns="0" anchor="t">
            <a:normAutofit/>
          </a:bodyPr>
          <a:lstStyle>
            <a:lvl1pPr marL="0" indent="0" algn="ctr">
              <a:buNone/>
              <a:defRPr sz="12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58" name="Straight Connector 57">
            <a:extLst>
              <a:ext uri="{FF2B5EF4-FFF2-40B4-BE49-F238E27FC236}">
                <a16:creationId xmlns:a16="http://schemas.microsoft.com/office/drawing/2014/main" id="{CAE1DE42-CB13-524B-A1A4-0658DBEB2E95}"/>
              </a:ext>
            </a:extLst>
          </p:cNvPr>
          <p:cNvCxnSpPr>
            <a:cxnSpLocks/>
          </p:cNvCxnSpPr>
          <p:nvPr userDrawn="1"/>
        </p:nvCxnSpPr>
        <p:spPr>
          <a:xfrm flipH="1">
            <a:off x="3273908" y="3734640"/>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59" name="Picture Placeholder 3">
            <a:extLst>
              <a:ext uri="{FF2B5EF4-FFF2-40B4-BE49-F238E27FC236}">
                <a16:creationId xmlns:a16="http://schemas.microsoft.com/office/drawing/2014/main" id="{B8145BBC-2BA8-0E41-A2B1-D82CE406F98B}"/>
              </a:ext>
            </a:extLst>
          </p:cNvPr>
          <p:cNvSpPr>
            <a:spLocks noGrp="1"/>
          </p:cNvSpPr>
          <p:nvPr>
            <p:ph type="pic" sz="quarter" idx="21"/>
          </p:nvPr>
        </p:nvSpPr>
        <p:spPr>
          <a:xfrm>
            <a:off x="5180387" y="1808076"/>
            <a:ext cx="1835988" cy="1711253"/>
          </a:xfrm>
        </p:spPr>
        <p:txBody>
          <a:bodyPr anchor="b">
            <a:no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60" name="Text Placeholder 7">
            <a:extLst>
              <a:ext uri="{FF2B5EF4-FFF2-40B4-BE49-F238E27FC236}">
                <a16:creationId xmlns:a16="http://schemas.microsoft.com/office/drawing/2014/main" id="{1D174840-C8B7-DB4F-9862-1CC77E60405F}"/>
              </a:ext>
            </a:extLst>
          </p:cNvPr>
          <p:cNvSpPr>
            <a:spLocks noGrp="1"/>
          </p:cNvSpPr>
          <p:nvPr>
            <p:ph type="body" sz="quarter" idx="22" hasCustomPrompt="1"/>
          </p:nvPr>
        </p:nvSpPr>
        <p:spPr>
          <a:xfrm>
            <a:off x="5178006" y="3856239"/>
            <a:ext cx="1835988" cy="339026"/>
          </a:xfrm>
        </p:spPr>
        <p:txBody>
          <a:bodyPr anchor="ctr">
            <a:normAutofit/>
          </a:bodyPr>
          <a:lstStyle>
            <a:lvl1pPr marL="0" indent="0" algn="ctr">
              <a:buNone/>
              <a:defRPr sz="1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61" name="Text Placeholder 7">
            <a:extLst>
              <a:ext uri="{FF2B5EF4-FFF2-40B4-BE49-F238E27FC236}">
                <a16:creationId xmlns:a16="http://schemas.microsoft.com/office/drawing/2014/main" id="{294F2042-0B27-4741-B017-1BD06113BECC}"/>
              </a:ext>
            </a:extLst>
          </p:cNvPr>
          <p:cNvSpPr>
            <a:spLocks noGrp="1"/>
          </p:cNvSpPr>
          <p:nvPr>
            <p:ph type="body" sz="quarter" idx="23" hasCustomPrompt="1"/>
          </p:nvPr>
        </p:nvSpPr>
        <p:spPr>
          <a:xfrm>
            <a:off x="5178006" y="4254352"/>
            <a:ext cx="1835988" cy="285436"/>
          </a:xfrm>
        </p:spPr>
        <p:txBody>
          <a:bodyPr anchor="ctr">
            <a:normAutofit/>
          </a:bodyPr>
          <a:lstStyle>
            <a:lvl1pPr marL="0" indent="0" algn="ctr">
              <a:buNone/>
              <a:defRPr sz="120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62" name="Text Placeholder 7">
            <a:extLst>
              <a:ext uri="{FF2B5EF4-FFF2-40B4-BE49-F238E27FC236}">
                <a16:creationId xmlns:a16="http://schemas.microsoft.com/office/drawing/2014/main" id="{28094B37-C635-4F4B-BD71-46406B02D18A}"/>
              </a:ext>
            </a:extLst>
          </p:cNvPr>
          <p:cNvSpPr>
            <a:spLocks noGrp="1"/>
          </p:cNvSpPr>
          <p:nvPr>
            <p:ph type="body" sz="quarter" idx="24" hasCustomPrompt="1"/>
          </p:nvPr>
        </p:nvSpPr>
        <p:spPr>
          <a:xfrm>
            <a:off x="5178006" y="4700239"/>
            <a:ext cx="1835988" cy="1566749"/>
          </a:xfrm>
        </p:spPr>
        <p:txBody>
          <a:bodyPr lIns="0" tIns="0" rIns="0" bIns="0" anchor="t">
            <a:normAutofit/>
          </a:bodyPr>
          <a:lstStyle>
            <a:lvl1pPr marL="0" indent="0" algn="ctr">
              <a:buNone/>
              <a:defRPr sz="12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63" name="Straight Connector 62">
            <a:extLst>
              <a:ext uri="{FF2B5EF4-FFF2-40B4-BE49-F238E27FC236}">
                <a16:creationId xmlns:a16="http://schemas.microsoft.com/office/drawing/2014/main" id="{84C8C11F-1C92-F24A-B4AC-D6EBEBE6E53A}"/>
              </a:ext>
            </a:extLst>
          </p:cNvPr>
          <p:cNvCxnSpPr>
            <a:cxnSpLocks/>
          </p:cNvCxnSpPr>
          <p:nvPr userDrawn="1"/>
        </p:nvCxnSpPr>
        <p:spPr>
          <a:xfrm flipH="1">
            <a:off x="5593830" y="3734640"/>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64" name="Picture Placeholder 3">
            <a:extLst>
              <a:ext uri="{FF2B5EF4-FFF2-40B4-BE49-F238E27FC236}">
                <a16:creationId xmlns:a16="http://schemas.microsoft.com/office/drawing/2014/main" id="{148B1993-955A-F849-AEC7-F4BB70CC8724}"/>
              </a:ext>
            </a:extLst>
          </p:cNvPr>
          <p:cNvSpPr>
            <a:spLocks noGrp="1"/>
          </p:cNvSpPr>
          <p:nvPr>
            <p:ph type="pic" sz="quarter" idx="25"/>
          </p:nvPr>
        </p:nvSpPr>
        <p:spPr>
          <a:xfrm>
            <a:off x="7501499" y="1808076"/>
            <a:ext cx="1835988" cy="1711253"/>
          </a:xfrm>
        </p:spPr>
        <p:txBody>
          <a:bodyPr anchor="b">
            <a:no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65" name="Text Placeholder 7">
            <a:extLst>
              <a:ext uri="{FF2B5EF4-FFF2-40B4-BE49-F238E27FC236}">
                <a16:creationId xmlns:a16="http://schemas.microsoft.com/office/drawing/2014/main" id="{B7D55A6B-6006-B24D-B3C4-C24F1578043D}"/>
              </a:ext>
            </a:extLst>
          </p:cNvPr>
          <p:cNvSpPr>
            <a:spLocks noGrp="1"/>
          </p:cNvSpPr>
          <p:nvPr>
            <p:ph type="body" sz="quarter" idx="26" hasCustomPrompt="1"/>
          </p:nvPr>
        </p:nvSpPr>
        <p:spPr>
          <a:xfrm>
            <a:off x="7501499" y="3856239"/>
            <a:ext cx="1835988" cy="339026"/>
          </a:xfrm>
        </p:spPr>
        <p:txBody>
          <a:bodyPr anchor="ctr">
            <a:normAutofit/>
          </a:bodyPr>
          <a:lstStyle>
            <a:lvl1pPr marL="0" indent="0" algn="ctr">
              <a:buNone/>
              <a:defRPr sz="1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66" name="Text Placeholder 7">
            <a:extLst>
              <a:ext uri="{FF2B5EF4-FFF2-40B4-BE49-F238E27FC236}">
                <a16:creationId xmlns:a16="http://schemas.microsoft.com/office/drawing/2014/main" id="{7DD43118-8AE4-3840-B0F7-3D4A9DAA1191}"/>
              </a:ext>
            </a:extLst>
          </p:cNvPr>
          <p:cNvSpPr>
            <a:spLocks noGrp="1"/>
          </p:cNvSpPr>
          <p:nvPr>
            <p:ph type="body" sz="quarter" idx="27" hasCustomPrompt="1"/>
          </p:nvPr>
        </p:nvSpPr>
        <p:spPr>
          <a:xfrm>
            <a:off x="7501499" y="4254352"/>
            <a:ext cx="1835988" cy="285436"/>
          </a:xfrm>
        </p:spPr>
        <p:txBody>
          <a:bodyPr anchor="ctr">
            <a:normAutofit/>
          </a:bodyPr>
          <a:lstStyle>
            <a:lvl1pPr marL="0" indent="0" algn="ctr">
              <a:buNone/>
              <a:defRPr sz="120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67" name="Text Placeholder 7">
            <a:extLst>
              <a:ext uri="{FF2B5EF4-FFF2-40B4-BE49-F238E27FC236}">
                <a16:creationId xmlns:a16="http://schemas.microsoft.com/office/drawing/2014/main" id="{9527BE04-9D0E-4B4D-AD97-C40E3D8F8AC3}"/>
              </a:ext>
            </a:extLst>
          </p:cNvPr>
          <p:cNvSpPr>
            <a:spLocks noGrp="1"/>
          </p:cNvSpPr>
          <p:nvPr>
            <p:ph type="body" sz="quarter" idx="28" hasCustomPrompt="1"/>
          </p:nvPr>
        </p:nvSpPr>
        <p:spPr>
          <a:xfrm>
            <a:off x="7501499" y="4700239"/>
            <a:ext cx="1835988" cy="1566749"/>
          </a:xfrm>
        </p:spPr>
        <p:txBody>
          <a:bodyPr lIns="0" tIns="0" rIns="0" bIns="0" anchor="t">
            <a:normAutofit/>
          </a:bodyPr>
          <a:lstStyle>
            <a:lvl1pPr marL="0" indent="0" algn="ctr">
              <a:buNone/>
              <a:defRPr sz="12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68" name="Straight Connector 67">
            <a:extLst>
              <a:ext uri="{FF2B5EF4-FFF2-40B4-BE49-F238E27FC236}">
                <a16:creationId xmlns:a16="http://schemas.microsoft.com/office/drawing/2014/main" id="{5FF92F2D-F465-0F46-948D-809D7102C224}"/>
              </a:ext>
            </a:extLst>
          </p:cNvPr>
          <p:cNvCxnSpPr>
            <a:cxnSpLocks/>
          </p:cNvCxnSpPr>
          <p:nvPr userDrawn="1"/>
        </p:nvCxnSpPr>
        <p:spPr>
          <a:xfrm flipH="1">
            <a:off x="7917324" y="3734640"/>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69" name="Picture Placeholder 3">
            <a:extLst>
              <a:ext uri="{FF2B5EF4-FFF2-40B4-BE49-F238E27FC236}">
                <a16:creationId xmlns:a16="http://schemas.microsoft.com/office/drawing/2014/main" id="{34E4767E-3447-1F41-A340-7C55E6A9F659}"/>
              </a:ext>
            </a:extLst>
          </p:cNvPr>
          <p:cNvSpPr>
            <a:spLocks noGrp="1"/>
          </p:cNvSpPr>
          <p:nvPr>
            <p:ph type="pic" sz="quarter" idx="29"/>
          </p:nvPr>
        </p:nvSpPr>
        <p:spPr>
          <a:xfrm>
            <a:off x="9822613" y="1808076"/>
            <a:ext cx="1835988" cy="1711253"/>
          </a:xfrm>
        </p:spPr>
        <p:txBody>
          <a:bodyPr anchor="b">
            <a:no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r>
              <a:rPr lang="en-US" dirty="0"/>
              <a:t>Picture</a:t>
            </a:r>
          </a:p>
        </p:txBody>
      </p:sp>
      <p:sp>
        <p:nvSpPr>
          <p:cNvPr id="70" name="Text Placeholder 7">
            <a:extLst>
              <a:ext uri="{FF2B5EF4-FFF2-40B4-BE49-F238E27FC236}">
                <a16:creationId xmlns:a16="http://schemas.microsoft.com/office/drawing/2014/main" id="{9D338BB9-4D26-4F44-970D-8600E8FF6382}"/>
              </a:ext>
            </a:extLst>
          </p:cNvPr>
          <p:cNvSpPr>
            <a:spLocks noGrp="1"/>
          </p:cNvSpPr>
          <p:nvPr>
            <p:ph type="body" sz="quarter" idx="30" hasCustomPrompt="1"/>
          </p:nvPr>
        </p:nvSpPr>
        <p:spPr>
          <a:xfrm>
            <a:off x="9822613" y="3856239"/>
            <a:ext cx="1835988" cy="339026"/>
          </a:xfrm>
        </p:spPr>
        <p:txBody>
          <a:bodyPr anchor="ctr">
            <a:normAutofit/>
          </a:bodyPr>
          <a:lstStyle>
            <a:lvl1pPr marL="0" indent="0" algn="ctr">
              <a:buNone/>
              <a:defRPr sz="1400" b="1">
                <a:solidFill>
                  <a:srgbClr val="00624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a:t>
            </a:r>
          </a:p>
        </p:txBody>
      </p:sp>
      <p:sp>
        <p:nvSpPr>
          <p:cNvPr id="71" name="Text Placeholder 7">
            <a:extLst>
              <a:ext uri="{FF2B5EF4-FFF2-40B4-BE49-F238E27FC236}">
                <a16:creationId xmlns:a16="http://schemas.microsoft.com/office/drawing/2014/main" id="{6330753E-E042-CF45-95CF-2F97180FD9D4}"/>
              </a:ext>
            </a:extLst>
          </p:cNvPr>
          <p:cNvSpPr>
            <a:spLocks noGrp="1"/>
          </p:cNvSpPr>
          <p:nvPr>
            <p:ph type="body" sz="quarter" idx="31" hasCustomPrompt="1"/>
          </p:nvPr>
        </p:nvSpPr>
        <p:spPr>
          <a:xfrm>
            <a:off x="9822613" y="4254352"/>
            <a:ext cx="1835988" cy="285436"/>
          </a:xfrm>
        </p:spPr>
        <p:txBody>
          <a:bodyPr anchor="ctr">
            <a:normAutofit/>
          </a:bodyPr>
          <a:lstStyle>
            <a:lvl1pPr marL="0" indent="0" algn="ctr">
              <a:buNone/>
              <a:defRPr sz="1200" b="1">
                <a:solidFill>
                  <a:srgbClr val="70B207"/>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Title</a:t>
            </a:r>
          </a:p>
        </p:txBody>
      </p:sp>
      <p:sp>
        <p:nvSpPr>
          <p:cNvPr id="72" name="Text Placeholder 7">
            <a:extLst>
              <a:ext uri="{FF2B5EF4-FFF2-40B4-BE49-F238E27FC236}">
                <a16:creationId xmlns:a16="http://schemas.microsoft.com/office/drawing/2014/main" id="{C2CD3CD8-8E82-4B42-A04F-CF2FC38CF99D}"/>
              </a:ext>
            </a:extLst>
          </p:cNvPr>
          <p:cNvSpPr>
            <a:spLocks noGrp="1"/>
          </p:cNvSpPr>
          <p:nvPr>
            <p:ph type="body" sz="quarter" idx="32" hasCustomPrompt="1"/>
          </p:nvPr>
        </p:nvSpPr>
        <p:spPr>
          <a:xfrm>
            <a:off x="9822613" y="4700239"/>
            <a:ext cx="1835988" cy="1566749"/>
          </a:xfrm>
        </p:spPr>
        <p:txBody>
          <a:bodyPr lIns="0" tIns="0" rIns="0" bIns="0" anchor="t">
            <a:normAutofit/>
          </a:bodyPr>
          <a:lstStyle>
            <a:lvl1pPr marL="0" indent="0" algn="ctr">
              <a:buNone/>
              <a:defRPr sz="1200" b="0">
                <a:solidFill>
                  <a:schemeClr val="tx1"/>
                </a:solidFill>
                <a:latin typeface="+mj-lt"/>
                <a:ea typeface="Proxima Nova Rg" panose="02000506030000020004" pitchFamily="50" charset="0"/>
                <a:cs typeface="Proxima Nova Rg" panose="02000506030000020004" pitchFamily="50"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Description</a:t>
            </a:r>
          </a:p>
        </p:txBody>
      </p:sp>
      <p:cxnSp>
        <p:nvCxnSpPr>
          <p:cNvPr id="73" name="Straight Connector 72">
            <a:extLst>
              <a:ext uri="{FF2B5EF4-FFF2-40B4-BE49-F238E27FC236}">
                <a16:creationId xmlns:a16="http://schemas.microsoft.com/office/drawing/2014/main" id="{7520B97F-95CE-E54A-B092-ED9F885DD00B}"/>
              </a:ext>
            </a:extLst>
          </p:cNvPr>
          <p:cNvCxnSpPr>
            <a:cxnSpLocks/>
          </p:cNvCxnSpPr>
          <p:nvPr userDrawn="1"/>
        </p:nvCxnSpPr>
        <p:spPr>
          <a:xfrm flipH="1">
            <a:off x="10238436" y="3734640"/>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37"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38" name="Straight Connector 3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5" name="TextBox 34">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6"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4198336375"/>
      </p:ext>
    </p:extLst>
  </p:cSld>
  <p:clrMapOvr>
    <a:masterClrMapping/>
  </p:clrMapOvr>
  <p:extLst>
    <p:ext uri="{DCECCB84-F9BA-43D5-87BE-67443E8EF086}">
      <p15:sldGuideLst xmlns:p15="http://schemas.microsoft.com/office/powerpoint/2012/main">
        <p15:guide id="1" pos="2880">
          <p15:clr>
            <a:srgbClr val="FBAE40"/>
          </p15:clr>
        </p15:guide>
        <p15:guide id="2" orient="horz" pos="2355">
          <p15:clr>
            <a:srgbClr val="FBAE40"/>
          </p15:clr>
        </p15:guide>
        <p15:guide id="3" orient="horz" pos="2431">
          <p15:clr>
            <a:srgbClr val="FBAE40"/>
          </p15:clr>
        </p15:guide>
        <p15:guide id="4" orient="horz" pos="3947">
          <p15:clr>
            <a:srgbClr val="FBAE40"/>
          </p15:clr>
        </p15:guide>
        <p15:guide id="5" orient="horz" pos="4252">
          <p15:clr>
            <a:srgbClr val="FBAE40"/>
          </p15:clr>
        </p15:guide>
        <p15:guide id="6" orient="horz" pos="1135">
          <p15:clr>
            <a:srgbClr val="FBAE40"/>
          </p15:clr>
        </p15:guide>
        <p15:guide id="7" pos="254">
          <p15:clr>
            <a:srgbClr val="FBAE40"/>
          </p15:clr>
        </p15:guide>
        <p15:guide id="8" pos="5508">
          <p15:clr>
            <a:srgbClr val="FBAE40"/>
          </p15:clr>
        </p15:guide>
        <p15:guide id="9" pos="5369">
          <p15:clr>
            <a:srgbClr val="FBAE40"/>
          </p15:clr>
        </p15:guide>
        <p15:guide id="10" pos="4638">
          <p15:clr>
            <a:srgbClr val="FBAE40"/>
          </p15:clr>
        </p15:guide>
        <p15:guide id="11" pos="1124">
          <p15:clr>
            <a:srgbClr val="FBAE40"/>
          </p15:clr>
        </p15:guide>
        <p15:guide id="12" pos="1353">
          <p15:clr>
            <a:srgbClr val="FBAE40"/>
          </p15:clr>
        </p15:guide>
        <p15:guide id="13" pos="2217">
          <p15:clr>
            <a:srgbClr val="FBAE40"/>
          </p15:clr>
        </p15:guide>
        <p15:guide id="14" pos="2446">
          <p15:clr>
            <a:srgbClr val="FBAE40"/>
          </p15:clr>
        </p15:guide>
        <p15:guide id="15" pos="3317">
          <p15:clr>
            <a:srgbClr val="FBAE40"/>
          </p15:clr>
        </p15:guide>
        <p15:guide id="16" pos="3545">
          <p15:clr>
            <a:srgbClr val="FBAE40"/>
          </p15:clr>
        </p15:guide>
        <p15:guide id="17" pos="4409">
          <p15:clr>
            <a:srgbClr val="FBAE40"/>
          </p15:clr>
        </p15:guide>
        <p15:guide id="18" pos="5279">
          <p15:clr>
            <a:srgbClr val="FBAE40"/>
          </p15:clr>
        </p15:guide>
        <p15:guide id="19" orient="horz" pos="43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and Table – Option 1">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Text and Table – Option 1</a:t>
            </a:r>
          </a:p>
        </p:txBody>
      </p:sp>
      <p:sp>
        <p:nvSpPr>
          <p:cNvPr id="3" name="Table Placeholder 2">
            <a:extLst>
              <a:ext uri="{FF2B5EF4-FFF2-40B4-BE49-F238E27FC236}">
                <a16:creationId xmlns:a16="http://schemas.microsoft.com/office/drawing/2014/main" id="{6BF1EF8E-DA0B-704D-8521-ABAD7DBCCC90}"/>
              </a:ext>
            </a:extLst>
          </p:cNvPr>
          <p:cNvSpPr>
            <a:spLocks noGrp="1"/>
          </p:cNvSpPr>
          <p:nvPr>
            <p:ph type="tbl" sz="quarter" idx="10"/>
          </p:nvPr>
        </p:nvSpPr>
        <p:spPr>
          <a:xfrm>
            <a:off x="536361" y="1640541"/>
            <a:ext cx="6897785" cy="4360208"/>
          </a:xfrm>
        </p:spPr>
        <p:txBody>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endParaRPr lang="en-US" dirty="0"/>
          </a:p>
          <a:p>
            <a:endParaRPr lang="en-US" dirty="0"/>
          </a:p>
          <a:p>
            <a:r>
              <a:rPr lang="en-US" dirty="0"/>
              <a:t>Table</a:t>
            </a:r>
          </a:p>
        </p:txBody>
      </p:sp>
      <p:sp>
        <p:nvSpPr>
          <p:cNvPr id="11"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7769085" y="1645670"/>
            <a:ext cx="3867331" cy="4351338"/>
          </a:xfrm>
        </p:spPr>
        <p:txBody>
          <a:bodyPr>
            <a:norm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5" name="Straight Connector 14">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TextBox 19">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1" name="Footer Placeholder 1"/>
          <p:cNvSpPr>
            <a:spLocks noGrp="1"/>
          </p:cNvSpPr>
          <p:nvPr>
            <p:ph type="ftr" sz="quarter" idx="14"/>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4065082917"/>
      </p:ext>
    </p:extLst>
  </p:cSld>
  <p:clrMapOvr>
    <a:masterClrMapping/>
  </p:clrMapOvr>
  <p:extLst>
    <p:ext uri="{DCECCB84-F9BA-43D5-87BE-67443E8EF086}">
      <p15:sldGuideLst xmlns:p15="http://schemas.microsoft.com/office/powerpoint/2012/main">
        <p15:guide id="1" orient="horz" pos="3780">
          <p15:clr>
            <a:srgbClr val="FBAE40"/>
          </p15:clr>
        </p15:guide>
        <p15:guide id="2" orient="horz" pos="1033">
          <p15:clr>
            <a:srgbClr val="FBAE40"/>
          </p15:clr>
        </p15:guide>
        <p15:guide id="3" orient="horz" pos="4252">
          <p15:clr>
            <a:srgbClr val="FBAE40"/>
          </p15:clr>
        </p15:guide>
        <p15:guide id="4" pos="254">
          <p15:clr>
            <a:srgbClr val="FBAE40"/>
          </p15:clr>
        </p15:guide>
        <p15:guide id="5" pos="5369">
          <p15:clr>
            <a:srgbClr val="FBAE40"/>
          </p15:clr>
        </p15:guide>
        <p15:guide id="6" pos="5508">
          <p15:clr>
            <a:srgbClr val="FBAE40"/>
          </p15:clr>
        </p15:guide>
        <p15:guide id="7" pos="5279">
          <p15:clr>
            <a:srgbClr val="FBAE40"/>
          </p15:clr>
        </p15:guide>
        <p15:guide id="8" pos="3513">
          <p15:clr>
            <a:srgbClr val="FBAE40"/>
          </p15:clr>
        </p15:guide>
        <p15:guide id="9" pos="3678">
          <p15:clr>
            <a:srgbClr val="FBAE40"/>
          </p15:clr>
        </p15:guide>
        <p15:guide id="10" orient="horz" pos="4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Table - Option 2">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Text and Table – Option 2</a:t>
            </a:r>
          </a:p>
        </p:txBody>
      </p:sp>
      <p:sp>
        <p:nvSpPr>
          <p:cNvPr id="3" name="Table Placeholder 2">
            <a:extLst>
              <a:ext uri="{FF2B5EF4-FFF2-40B4-BE49-F238E27FC236}">
                <a16:creationId xmlns:a16="http://schemas.microsoft.com/office/drawing/2014/main" id="{6BF1EF8E-DA0B-704D-8521-ABAD7DBCCC90}"/>
              </a:ext>
            </a:extLst>
          </p:cNvPr>
          <p:cNvSpPr>
            <a:spLocks noGrp="1"/>
          </p:cNvSpPr>
          <p:nvPr>
            <p:ph type="tbl" sz="quarter" idx="10"/>
          </p:nvPr>
        </p:nvSpPr>
        <p:spPr>
          <a:xfrm>
            <a:off x="4754075" y="1645670"/>
            <a:ext cx="6868771" cy="4351336"/>
          </a:xfrm>
        </p:spPr>
        <p:txBody>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endParaRPr lang="en-US" dirty="0"/>
          </a:p>
          <a:p>
            <a:endParaRPr lang="en-US" dirty="0"/>
          </a:p>
          <a:p>
            <a:r>
              <a:rPr lang="en-US" dirty="0"/>
              <a:t>Table</a:t>
            </a:r>
          </a:p>
        </p:txBody>
      </p:sp>
      <p:sp>
        <p:nvSpPr>
          <p:cNvPr id="11"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4" name="Straight Connector 13">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531103" y="1639888"/>
            <a:ext cx="3867331" cy="4351338"/>
          </a:xfrm>
        </p:spPr>
        <p:txBody>
          <a:bodyPr>
            <a:norm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Rectangle 12">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TextBox 18">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1" name="Footer Placeholder 1"/>
          <p:cNvSpPr>
            <a:spLocks noGrp="1"/>
          </p:cNvSpPr>
          <p:nvPr>
            <p:ph type="ftr" sz="quarter" idx="14"/>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235536836"/>
      </p:ext>
    </p:extLst>
  </p:cSld>
  <p:clrMapOvr>
    <a:masterClrMapping/>
  </p:clrMapOvr>
  <p:extLst>
    <p:ext uri="{DCECCB84-F9BA-43D5-87BE-67443E8EF086}">
      <p15:sldGuideLst xmlns:p15="http://schemas.microsoft.com/office/powerpoint/2012/main">
        <p15:guide id="1" orient="horz" pos="1033">
          <p15:clr>
            <a:srgbClr val="FBAE40"/>
          </p15:clr>
        </p15:guide>
        <p15:guide id="2" pos="5369">
          <p15:clr>
            <a:srgbClr val="FBAE40"/>
          </p15:clr>
        </p15:guide>
        <p15:guide id="3" orient="horz" pos="4252">
          <p15:clr>
            <a:srgbClr val="FBAE40"/>
          </p15:clr>
        </p15:guide>
        <p15:guide id="4" orient="horz" pos="432">
          <p15:clr>
            <a:srgbClr val="FBAE40"/>
          </p15:clr>
        </p15:guide>
        <p15:guide id="5" orient="horz" pos="3778">
          <p15:clr>
            <a:srgbClr val="FBAE40"/>
          </p15:clr>
        </p15:guide>
        <p15:guide id="6" pos="254">
          <p15:clr>
            <a:srgbClr val="FBAE40"/>
          </p15:clr>
        </p15:guide>
        <p15:guide id="7" pos="2078">
          <p15:clr>
            <a:srgbClr val="FBAE40"/>
          </p15:clr>
        </p15:guide>
        <p15:guide id="8" pos="2249">
          <p15:clr>
            <a:srgbClr val="FBAE40"/>
          </p15:clr>
        </p15:guide>
        <p15:guide id="9" pos="5279">
          <p15:clr>
            <a:srgbClr val="FBAE40"/>
          </p15:clr>
        </p15:guide>
        <p15:guide id="10" pos="548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ext and Table – Option 3">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Text and Table – Option 3</a:t>
            </a:r>
          </a:p>
        </p:txBody>
      </p:sp>
      <p:sp>
        <p:nvSpPr>
          <p:cNvPr id="16" name="Table Placeholder 2">
            <a:extLst>
              <a:ext uri="{FF2B5EF4-FFF2-40B4-BE49-F238E27FC236}">
                <a16:creationId xmlns:a16="http://schemas.microsoft.com/office/drawing/2014/main" id="{6BF1EF8E-DA0B-704D-8521-ABAD7DBCCC90}"/>
              </a:ext>
            </a:extLst>
          </p:cNvPr>
          <p:cNvSpPr>
            <a:spLocks noGrp="1"/>
          </p:cNvSpPr>
          <p:nvPr>
            <p:ph type="tbl" sz="quarter" idx="16"/>
          </p:nvPr>
        </p:nvSpPr>
        <p:spPr>
          <a:xfrm>
            <a:off x="4776509" y="1645670"/>
            <a:ext cx="3877795" cy="4351337"/>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endParaRPr lang="en-US" dirty="0"/>
          </a:p>
          <a:p>
            <a:endParaRPr lang="en-US" dirty="0"/>
          </a:p>
          <a:p>
            <a:r>
              <a:rPr lang="en-US" dirty="0"/>
              <a:t>Table</a:t>
            </a:r>
          </a:p>
        </p:txBody>
      </p:sp>
      <p:sp>
        <p:nvSpPr>
          <p:cNvPr id="17" name="Table Placeholder 2">
            <a:extLst>
              <a:ext uri="{FF2B5EF4-FFF2-40B4-BE49-F238E27FC236}">
                <a16:creationId xmlns:a16="http://schemas.microsoft.com/office/drawing/2014/main" id="{6BF1EF8E-DA0B-704D-8521-ABAD7DBCCC90}"/>
              </a:ext>
            </a:extLst>
          </p:cNvPr>
          <p:cNvSpPr>
            <a:spLocks noGrp="1"/>
          </p:cNvSpPr>
          <p:nvPr>
            <p:ph type="tbl" sz="quarter" idx="10"/>
          </p:nvPr>
        </p:nvSpPr>
        <p:spPr>
          <a:xfrm>
            <a:off x="532581" y="1645670"/>
            <a:ext cx="3877795" cy="4351337"/>
          </a:xfrm>
        </p:spPr>
        <p:txBody>
          <a:bodyPr>
            <a:normAutofit/>
          </a:bodyPr>
          <a:lstStyle>
            <a:lvl1pPr marL="0" indent="0" algn="ctr">
              <a:buNone/>
              <a:defRPr sz="2400">
                <a:latin typeface="+mj-lt"/>
                <a:ea typeface="Proxima Nova Rg" panose="02000506030000020004" pitchFamily="50" charset="0"/>
                <a:cs typeface="Proxima Nova Rg" panose="02000506030000020004" pitchFamily="50" charset="0"/>
              </a:defRPr>
            </a:lvl1pPr>
          </a:lstStyle>
          <a:p>
            <a:endParaRPr lang="en-US" dirty="0"/>
          </a:p>
          <a:p>
            <a:endParaRPr lang="en-US" dirty="0"/>
          </a:p>
          <a:p>
            <a:endParaRPr lang="en-US" dirty="0"/>
          </a:p>
          <a:p>
            <a:endParaRPr lang="en-US" dirty="0"/>
          </a:p>
          <a:p>
            <a:endParaRPr lang="en-US" dirty="0"/>
          </a:p>
          <a:p>
            <a:r>
              <a:rPr lang="en-US" dirty="0"/>
              <a:t>Table</a:t>
            </a:r>
          </a:p>
        </p:txBody>
      </p:sp>
      <p:sp>
        <p:nvSpPr>
          <p:cNvPr id="13"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5" name="Straight Connector 14">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9020437" y="1639888"/>
            <a:ext cx="2638163" cy="4351338"/>
          </a:xfrm>
        </p:spPr>
        <p:txBody>
          <a:bodyPr>
            <a:norm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Proxima Nova" charset="0"/>
                <a:ea typeface="Proxima Nova" charset="0"/>
                <a:cs typeface="Proxima Nova" charset="0"/>
              </a:defRPr>
            </a:lvl4pPr>
            <a:lvl5pPr>
              <a:lnSpc>
                <a:spcPct val="100000"/>
              </a:lnSpc>
              <a:buClr>
                <a:srgbClr val="006241"/>
              </a:buClr>
              <a:defRPr sz="160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p:txBody>
      </p:sp>
      <p:sp>
        <p:nvSpPr>
          <p:cNvPr id="14" name="Rectangle 13">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TextBox 22">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4" name="Footer Placeholder 1"/>
          <p:cNvSpPr>
            <a:spLocks noGrp="1"/>
          </p:cNvSpPr>
          <p:nvPr>
            <p:ph type="ftr" sz="quarter" idx="17"/>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842456053"/>
      </p:ext>
    </p:extLst>
  </p:cSld>
  <p:clrMapOvr>
    <a:masterClrMapping/>
  </p:clrMapOvr>
  <p:extLst>
    <p:ext uri="{DCECCB84-F9BA-43D5-87BE-67443E8EF086}">
      <p15:sldGuideLst xmlns:p15="http://schemas.microsoft.com/office/powerpoint/2012/main">
        <p15:guide id="1" pos="254">
          <p15:clr>
            <a:srgbClr val="FBAE40"/>
          </p15:clr>
        </p15:guide>
        <p15:guide id="2" orient="horz" pos="4252">
          <p15:clr>
            <a:srgbClr val="FBAE40"/>
          </p15:clr>
        </p15:guide>
        <p15:guide id="3" orient="horz" pos="432">
          <p15:clr>
            <a:srgbClr val="FBAE40"/>
          </p15:clr>
        </p15:guide>
        <p15:guide id="4" orient="horz" pos="3778">
          <p15:clr>
            <a:srgbClr val="FBAE40"/>
          </p15:clr>
        </p15:guide>
        <p15:guide id="5" orient="horz" pos="1033">
          <p15:clr>
            <a:srgbClr val="FBAE40"/>
          </p15:clr>
        </p15:guide>
        <p15:guide id="6" pos="5369">
          <p15:clr>
            <a:srgbClr val="FBAE40"/>
          </p15:clr>
        </p15:guide>
        <p15:guide id="7" pos="5279">
          <p15:clr>
            <a:srgbClr val="FBAE40"/>
          </p15:clr>
        </p15:guide>
        <p15:guide id="8" pos="5508">
          <p15:clr>
            <a:srgbClr val="FBAE40"/>
          </p15:clr>
        </p15:guide>
        <p15:guide id="9" pos="2084">
          <p15:clr>
            <a:srgbClr val="FBAE40"/>
          </p15:clr>
        </p15:guide>
        <p15:guide id="10" pos="2261">
          <p15:clr>
            <a:srgbClr val="FBAE40"/>
          </p15:clr>
        </p15:guide>
        <p15:guide id="11" pos="4091">
          <p15:clr>
            <a:srgbClr val="FBAE40"/>
          </p15:clr>
        </p15:guide>
        <p15:guide id="12" pos="426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hart with Text – Option 1">
    <p:spTree>
      <p:nvGrpSpPr>
        <p:cNvPr id="1" name=""/>
        <p:cNvGrpSpPr/>
        <p:nvPr/>
      </p:nvGrpSpPr>
      <p:grpSpPr>
        <a:xfrm>
          <a:off x="0" y="0"/>
          <a:ext cx="0" cy="0"/>
          <a:chOff x="0" y="0"/>
          <a:chExt cx="0" cy="0"/>
        </a:xfrm>
      </p:grpSpPr>
      <p:sp>
        <p:nvSpPr>
          <p:cNvPr id="4" name="Chart Placeholder 3">
            <a:extLst>
              <a:ext uri="{FF2B5EF4-FFF2-40B4-BE49-F238E27FC236}">
                <a16:creationId xmlns:a16="http://schemas.microsoft.com/office/drawing/2014/main" id="{B5C999E9-9675-E748-9B2F-5EC3E280027C}"/>
              </a:ext>
            </a:extLst>
          </p:cNvPr>
          <p:cNvSpPr>
            <a:spLocks noGrp="1"/>
          </p:cNvSpPr>
          <p:nvPr>
            <p:ph type="chart" sz="quarter" idx="14"/>
          </p:nvPr>
        </p:nvSpPr>
        <p:spPr>
          <a:xfrm>
            <a:off x="532580" y="1645671"/>
            <a:ext cx="6901565" cy="4351337"/>
          </a:xfrm>
        </p:spPr>
        <p:txBody>
          <a:bodyPr>
            <a:normAutofit/>
          </a:bodyPr>
          <a:lstStyle>
            <a:lvl1pPr>
              <a:buClr>
                <a:srgbClr val="006241"/>
              </a:buClr>
              <a:defRPr sz="2400">
                <a:latin typeface="+mj-lt"/>
                <a:ea typeface="Proxima Nova Rg" panose="02000506030000020004" pitchFamily="50" charset="0"/>
                <a:cs typeface="Proxima Nova Rg" panose="02000506030000020004" pitchFamily="50" charset="0"/>
              </a:defRPr>
            </a:lvl1pPr>
          </a:lstStyle>
          <a:p>
            <a:endParaRPr lang="en-US" dirty="0"/>
          </a:p>
        </p:txBody>
      </p:sp>
      <p:sp>
        <p:nvSpPr>
          <p:cNvPr id="14"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2580" y="474010"/>
            <a:ext cx="1064024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Chart with Text – Option 1</a:t>
            </a:r>
          </a:p>
        </p:txBody>
      </p:sp>
      <p:sp>
        <p:nvSpPr>
          <p:cNvPr id="12"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3" name="Straight Connector 12">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7778516" y="1639888"/>
            <a:ext cx="3867331" cy="4351338"/>
          </a:xfrm>
        </p:spPr>
        <p:txBody>
          <a:bodyPr>
            <a:norm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TextBox 19">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1"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1940701948"/>
      </p:ext>
    </p:extLst>
  </p:cSld>
  <p:clrMapOvr>
    <a:masterClrMapping/>
  </p:clrMapOvr>
  <p:extLst>
    <p:ext uri="{DCECCB84-F9BA-43D5-87BE-67443E8EF086}">
      <p15:sldGuideLst xmlns:p15="http://schemas.microsoft.com/office/powerpoint/2012/main">
        <p15:guide id="1" pos="5369">
          <p15:clr>
            <a:srgbClr val="FBAE40"/>
          </p15:clr>
        </p15:guide>
        <p15:guide id="2" orient="horz" pos="4252">
          <p15:clr>
            <a:srgbClr val="FBAE40"/>
          </p15:clr>
        </p15:guide>
        <p15:guide id="3" pos="254">
          <p15:clr>
            <a:srgbClr val="FBAE40"/>
          </p15:clr>
        </p15:guide>
        <p15:guide id="4" orient="horz" pos="432">
          <p15:clr>
            <a:srgbClr val="FBAE40"/>
          </p15:clr>
        </p15:guide>
        <p15:guide id="5" pos="5279">
          <p15:clr>
            <a:srgbClr val="FBAE40"/>
          </p15:clr>
        </p15:guide>
        <p15:guide id="6" pos="5508">
          <p15:clr>
            <a:srgbClr val="FBAE40"/>
          </p15:clr>
        </p15:guide>
        <p15:guide id="7" pos="3513">
          <p15:clr>
            <a:srgbClr val="FBAE40"/>
          </p15:clr>
        </p15:guide>
        <p15:guide id="8" pos="3678">
          <p15:clr>
            <a:srgbClr val="FBAE40"/>
          </p15:clr>
        </p15:guide>
        <p15:guide id="9" orient="horz" pos="1033">
          <p15:clr>
            <a:srgbClr val="FBAE40"/>
          </p15:clr>
        </p15:guide>
        <p15:guide id="10" orient="horz" pos="377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hart with Text – Option 2">
    <p:spTree>
      <p:nvGrpSpPr>
        <p:cNvPr id="1" name=""/>
        <p:cNvGrpSpPr/>
        <p:nvPr/>
      </p:nvGrpSpPr>
      <p:grpSpPr>
        <a:xfrm>
          <a:off x="0" y="0"/>
          <a:ext cx="0" cy="0"/>
          <a:chOff x="0" y="0"/>
          <a:chExt cx="0" cy="0"/>
        </a:xfrm>
      </p:grpSpPr>
      <p:sp>
        <p:nvSpPr>
          <p:cNvPr id="11" name="Chart Placeholder 3">
            <a:extLst>
              <a:ext uri="{FF2B5EF4-FFF2-40B4-BE49-F238E27FC236}">
                <a16:creationId xmlns:a16="http://schemas.microsoft.com/office/drawing/2014/main" id="{96E531A0-92C3-364A-A62C-092C6DA655C8}"/>
              </a:ext>
            </a:extLst>
          </p:cNvPr>
          <p:cNvSpPr>
            <a:spLocks noGrp="1"/>
          </p:cNvSpPr>
          <p:nvPr>
            <p:ph type="chart" sz="quarter" idx="14"/>
          </p:nvPr>
        </p:nvSpPr>
        <p:spPr>
          <a:xfrm>
            <a:off x="4754075" y="1645671"/>
            <a:ext cx="6901565" cy="4351337"/>
          </a:xfrm>
        </p:spPr>
        <p:txBody>
          <a:bodyPr>
            <a:normAutofit/>
          </a:bodyPr>
          <a:lstStyle>
            <a:lvl1pPr>
              <a:buClr>
                <a:srgbClr val="006241"/>
              </a:buClr>
              <a:defRPr sz="2400">
                <a:latin typeface="+mj-lt"/>
                <a:ea typeface="Proxima Nova Rg" panose="02000506030000020004" pitchFamily="50" charset="0"/>
                <a:cs typeface="Proxima Nova Rg" panose="02000506030000020004" pitchFamily="50" charset="0"/>
              </a:defRPr>
            </a:lvl1pPr>
          </a:lstStyle>
          <a:p>
            <a:endParaRPr lang="en-US" dirty="0"/>
          </a:p>
        </p:txBody>
      </p:sp>
      <p:sp>
        <p:nvSpPr>
          <p:cNvPr id="15"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2580" y="474010"/>
            <a:ext cx="1064024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Chart with Text – Option 2</a:t>
            </a:r>
          </a:p>
        </p:txBody>
      </p:sp>
      <p:sp>
        <p:nvSpPr>
          <p:cNvPr id="12"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3" name="Straight Connector 12">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531103" y="1639888"/>
            <a:ext cx="3867331" cy="4351338"/>
          </a:xfrm>
        </p:spPr>
        <p:txBody>
          <a:bodyPr>
            <a:norm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TextBox 20">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2"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422453869"/>
      </p:ext>
    </p:extLst>
  </p:cSld>
  <p:clrMapOvr>
    <a:masterClrMapping/>
  </p:clrMapOvr>
  <p:extLst>
    <p:ext uri="{DCECCB84-F9BA-43D5-87BE-67443E8EF086}">
      <p15:sldGuideLst xmlns:p15="http://schemas.microsoft.com/office/powerpoint/2012/main">
        <p15:guide id="1" pos="254">
          <p15:clr>
            <a:srgbClr val="FBAE40"/>
          </p15:clr>
        </p15:guide>
        <p15:guide id="2" orient="horz" pos="4252">
          <p15:clr>
            <a:srgbClr val="FBAE40"/>
          </p15:clr>
        </p15:guide>
        <p15:guide id="3" pos="5279">
          <p15:clr>
            <a:srgbClr val="FBAE40"/>
          </p15:clr>
        </p15:guide>
        <p15:guide id="4" pos="5369">
          <p15:clr>
            <a:srgbClr val="FBAE40"/>
          </p15:clr>
        </p15:guide>
        <p15:guide id="5" pos="5508">
          <p15:clr>
            <a:srgbClr val="FBAE40"/>
          </p15:clr>
        </p15:guide>
        <p15:guide id="6" orient="horz" pos="3778">
          <p15:clr>
            <a:srgbClr val="FBAE40"/>
          </p15:clr>
        </p15:guide>
        <p15:guide id="7" orient="horz" pos="1033">
          <p15:clr>
            <a:srgbClr val="FBAE40"/>
          </p15:clr>
        </p15:guide>
        <p15:guide id="8" orient="horz" pos="432">
          <p15:clr>
            <a:srgbClr val="FBAE40"/>
          </p15:clr>
        </p15:guide>
        <p15:guide id="9" pos="2078">
          <p15:clr>
            <a:srgbClr val="FBAE40"/>
          </p15:clr>
        </p15:guide>
        <p15:guide id="10" pos="224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hart with Text – Option 3">
    <p:spTree>
      <p:nvGrpSpPr>
        <p:cNvPr id="1" name=""/>
        <p:cNvGrpSpPr/>
        <p:nvPr/>
      </p:nvGrpSpPr>
      <p:grpSpPr>
        <a:xfrm>
          <a:off x="0" y="0"/>
          <a:ext cx="0" cy="0"/>
          <a:chOff x="0" y="0"/>
          <a:chExt cx="0" cy="0"/>
        </a:xfrm>
      </p:grpSpPr>
      <p:sp>
        <p:nvSpPr>
          <p:cNvPr id="4" name="Chart Placeholder 3">
            <a:extLst>
              <a:ext uri="{FF2B5EF4-FFF2-40B4-BE49-F238E27FC236}">
                <a16:creationId xmlns:a16="http://schemas.microsoft.com/office/drawing/2014/main" id="{B5C999E9-9675-E748-9B2F-5EC3E280027C}"/>
              </a:ext>
            </a:extLst>
          </p:cNvPr>
          <p:cNvSpPr>
            <a:spLocks noGrp="1"/>
          </p:cNvSpPr>
          <p:nvPr>
            <p:ph type="chart" sz="quarter" idx="14"/>
          </p:nvPr>
        </p:nvSpPr>
        <p:spPr>
          <a:xfrm>
            <a:off x="532581" y="1645671"/>
            <a:ext cx="3877796" cy="4351337"/>
          </a:xfrm>
        </p:spPr>
        <p:txBody>
          <a:bodyPr>
            <a:normAutofit/>
          </a:bodyPr>
          <a:lstStyle>
            <a:lvl1pPr>
              <a:buClr>
                <a:srgbClr val="006241"/>
              </a:buClr>
              <a:defRPr sz="2400">
                <a:latin typeface="+mj-lt"/>
                <a:ea typeface="Proxima Nova Rg" panose="02000506030000020004" pitchFamily="50" charset="0"/>
                <a:cs typeface="Proxima Nova Rg" panose="02000506030000020004" pitchFamily="50" charset="0"/>
              </a:defRPr>
            </a:lvl1pPr>
          </a:lstStyle>
          <a:p>
            <a:endParaRPr lang="en-US" dirty="0"/>
          </a:p>
        </p:txBody>
      </p:sp>
      <p:sp>
        <p:nvSpPr>
          <p:cNvPr id="10" name="Chart Placeholder 3">
            <a:extLst>
              <a:ext uri="{FF2B5EF4-FFF2-40B4-BE49-F238E27FC236}">
                <a16:creationId xmlns:a16="http://schemas.microsoft.com/office/drawing/2014/main" id="{374F2BC2-8C3A-6249-AB96-BD5ED2EEC092}"/>
              </a:ext>
            </a:extLst>
          </p:cNvPr>
          <p:cNvSpPr>
            <a:spLocks noGrp="1"/>
          </p:cNvSpPr>
          <p:nvPr>
            <p:ph type="chart" sz="quarter" idx="15"/>
          </p:nvPr>
        </p:nvSpPr>
        <p:spPr>
          <a:xfrm>
            <a:off x="4776509" y="1645671"/>
            <a:ext cx="3877796" cy="4351337"/>
          </a:xfrm>
        </p:spPr>
        <p:txBody>
          <a:bodyPr>
            <a:normAutofit/>
          </a:bodyPr>
          <a:lstStyle>
            <a:lvl1pPr>
              <a:buClr>
                <a:srgbClr val="006241"/>
              </a:buClr>
              <a:defRPr sz="2400">
                <a:latin typeface="+mj-lt"/>
                <a:ea typeface="Proxima Nova Rg" panose="02000506030000020004" pitchFamily="50" charset="0"/>
                <a:cs typeface="Proxima Nova Rg" panose="02000506030000020004" pitchFamily="50" charset="0"/>
              </a:defRPr>
            </a:lvl1pPr>
          </a:lstStyle>
          <a:p>
            <a:endParaRPr lang="en-US" dirty="0"/>
          </a:p>
        </p:txBody>
      </p:sp>
      <p:sp>
        <p:nvSpPr>
          <p:cNvPr id="14"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2580" y="474010"/>
            <a:ext cx="10640245"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Chart with Text – Option 3</a:t>
            </a:r>
          </a:p>
        </p:txBody>
      </p:sp>
      <p:sp>
        <p:nvSpPr>
          <p:cNvPr id="12"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5" name="Straight Connector 14">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9020437" y="1639888"/>
            <a:ext cx="2638163" cy="4351338"/>
          </a:xfrm>
        </p:spPr>
        <p:txBody>
          <a:bodyPr>
            <a:normAutofit/>
          </a:bodyPr>
          <a:lstStyle>
            <a:lvl1pPr>
              <a:lnSpc>
                <a:spcPct val="100000"/>
              </a:lnSpc>
              <a:buClr>
                <a:srgbClr val="006241"/>
              </a:buClr>
              <a:defRPr sz="240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a:latin typeface="Proxima Nova" charset="0"/>
                <a:ea typeface="Proxima Nova" charset="0"/>
                <a:cs typeface="Proxima Nova" charset="0"/>
              </a:defRPr>
            </a:lvl4pPr>
            <a:lvl5pPr>
              <a:lnSpc>
                <a:spcPct val="100000"/>
              </a:lnSpc>
              <a:buClr>
                <a:srgbClr val="006241"/>
              </a:buClr>
              <a:defRPr sz="160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p:txBody>
      </p:sp>
      <p:sp>
        <p:nvSpPr>
          <p:cNvPr id="13" name="Rectangle 12">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TextBox 20">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2"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520701242"/>
      </p:ext>
    </p:extLst>
  </p:cSld>
  <p:clrMapOvr>
    <a:masterClrMapping/>
  </p:clrMapOvr>
  <p:extLst>
    <p:ext uri="{DCECCB84-F9BA-43D5-87BE-67443E8EF086}">
      <p15:sldGuideLst xmlns:p15="http://schemas.microsoft.com/office/powerpoint/2012/main">
        <p15:guide id="1" pos="254">
          <p15:clr>
            <a:srgbClr val="FBAE40"/>
          </p15:clr>
        </p15:guide>
        <p15:guide id="2" orient="horz" pos="4252">
          <p15:clr>
            <a:srgbClr val="FBAE40"/>
          </p15:clr>
        </p15:guide>
        <p15:guide id="3" pos="5369">
          <p15:clr>
            <a:srgbClr val="FBAE40"/>
          </p15:clr>
        </p15:guide>
        <p15:guide id="4" pos="5279">
          <p15:clr>
            <a:srgbClr val="FBAE40"/>
          </p15:clr>
        </p15:guide>
        <p15:guide id="5" pos="5508">
          <p15:clr>
            <a:srgbClr val="FBAE40"/>
          </p15:clr>
        </p15:guide>
        <p15:guide id="6" orient="horz" pos="3778">
          <p15:clr>
            <a:srgbClr val="FBAE40"/>
          </p15:clr>
        </p15:guide>
        <p15:guide id="7" orient="horz" pos="1033">
          <p15:clr>
            <a:srgbClr val="FBAE40"/>
          </p15:clr>
        </p15:guide>
        <p15:guide id="8" orient="horz" pos="432">
          <p15:clr>
            <a:srgbClr val="FBAE40"/>
          </p15:clr>
        </p15:guide>
        <p15:guide id="9" pos="2084">
          <p15:clr>
            <a:srgbClr val="FBAE40"/>
          </p15:clr>
        </p15:guide>
        <p15:guide id="10" pos="2255">
          <p15:clr>
            <a:srgbClr val="FBAE40"/>
          </p15:clr>
        </p15:guide>
        <p15:guide id="11" pos="4091">
          <p15:clr>
            <a:srgbClr val="FBAE40"/>
          </p15:clr>
        </p15:guide>
        <p15:guide id="12" pos="42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j-lt"/>
            </a:endParaRPr>
          </a:p>
        </p:txBody>
      </p:sp>
      <p:sp>
        <p:nvSpPr>
          <p:cNvPr id="3" name="Subtitle 2"/>
          <p:cNvSpPr>
            <a:spLocks noGrp="1"/>
          </p:cNvSpPr>
          <p:nvPr>
            <p:ph type="subTitle" idx="1"/>
          </p:nvPr>
        </p:nvSpPr>
        <p:spPr>
          <a:xfrm>
            <a:off x="1016000" y="4333876"/>
            <a:ext cx="9017000" cy="1655762"/>
          </a:xfrm>
        </p:spPr>
        <p:txBody>
          <a:bodyPr lIns="0" tIns="36000" rIns="0" bIns="0"/>
          <a:lstStyle>
            <a:lvl1pPr marL="0" indent="0" algn="l">
              <a:buNone/>
              <a:defRPr sz="2400" b="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a:xfrm>
            <a:off x="897147" y="1364473"/>
            <a:ext cx="9135853"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
        <p:nvSpPr>
          <p:cNvPr id="2" name="Title 1"/>
          <p:cNvSpPr>
            <a:spLocks noGrp="1"/>
          </p:cNvSpPr>
          <p:nvPr>
            <p:ph type="ctrTitle" hasCustomPrompt="1"/>
          </p:nvPr>
        </p:nvSpPr>
        <p:spPr>
          <a:xfrm>
            <a:off x="1016000" y="2526132"/>
            <a:ext cx="9017000" cy="1715669"/>
          </a:xfrm>
        </p:spPr>
        <p:txBody>
          <a:bodyPr lIns="0" tIns="36000" rIns="0" bIns="0" anchor="b"/>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Intro Slide</a:t>
            </a:r>
          </a:p>
        </p:txBody>
      </p:sp>
      <p:pic>
        <p:nvPicPr>
          <p:cNvPr id="8"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spTree>
    <p:extLst>
      <p:ext uri="{BB962C8B-B14F-4D97-AF65-F5344CB8AC3E}">
        <p14:creationId xmlns:p14="http://schemas.microsoft.com/office/powerpoint/2010/main" val="1220574810"/>
      </p:ext>
    </p:extLst>
  </p:cSld>
  <p:clrMapOvr>
    <a:masterClrMapping/>
  </p:clrMapOvr>
  <p:hf hdr="0" dt="0"/>
  <p:extLst>
    <p:ext uri="{DCECCB84-F9BA-43D5-87BE-67443E8EF086}">
      <p15:sldGuideLst xmlns:p15="http://schemas.microsoft.com/office/powerpoint/2012/main">
        <p15:guide id="1" orient="horz" pos="587">
          <p15:clr>
            <a:srgbClr val="FBAE40"/>
          </p15:clr>
        </p15:guide>
        <p15:guide id="2" pos="478">
          <p15:clr>
            <a:srgbClr val="FBAE40"/>
          </p15:clr>
        </p15:guide>
        <p15:guide id="3" orient="horz" pos="984">
          <p15:clr>
            <a:srgbClr val="FBAE40"/>
          </p15:clr>
        </p15:guide>
        <p15:guide id="4" orient="horz" pos="2543">
          <p15:clr>
            <a:srgbClr val="FBAE40"/>
          </p15:clr>
        </p15:guide>
        <p15:guide id="5" orient="horz" pos="2728">
          <p15:clr>
            <a:srgbClr val="FBAE40"/>
          </p15:clr>
        </p15:guide>
        <p15:guide id="6" pos="47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WOT Analysi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SWOT Analysis</a:t>
            </a:r>
          </a:p>
        </p:txBody>
      </p:sp>
      <p:sp>
        <p:nvSpPr>
          <p:cNvPr id="22" name="Text Placeholder 2">
            <a:extLst>
              <a:ext uri="{FF2B5EF4-FFF2-40B4-BE49-F238E27FC236}">
                <a16:creationId xmlns:a16="http://schemas.microsoft.com/office/drawing/2014/main" id="{3B89F8E2-B64D-AC49-A8DD-AF613312CED2}"/>
              </a:ext>
            </a:extLst>
          </p:cNvPr>
          <p:cNvSpPr>
            <a:spLocks noGrp="1"/>
          </p:cNvSpPr>
          <p:nvPr>
            <p:ph type="body" sz="quarter" idx="14"/>
          </p:nvPr>
        </p:nvSpPr>
        <p:spPr>
          <a:xfrm>
            <a:off x="557927" y="2873929"/>
            <a:ext cx="2358264" cy="3123646"/>
          </a:xfrm>
        </p:spPr>
        <p:txBody>
          <a:bodyP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23" name="Text Placeholder 2">
            <a:extLst>
              <a:ext uri="{FF2B5EF4-FFF2-40B4-BE49-F238E27FC236}">
                <a16:creationId xmlns:a16="http://schemas.microsoft.com/office/drawing/2014/main" id="{06178C06-CDE8-6B4D-AE79-44B6A32FB8EE}"/>
              </a:ext>
            </a:extLst>
          </p:cNvPr>
          <p:cNvSpPr>
            <a:spLocks noGrp="1"/>
          </p:cNvSpPr>
          <p:nvPr>
            <p:ph type="body" sz="quarter" idx="15"/>
          </p:nvPr>
        </p:nvSpPr>
        <p:spPr>
          <a:xfrm>
            <a:off x="3471073" y="2873929"/>
            <a:ext cx="2358267" cy="3123646"/>
          </a:xfrm>
        </p:spPr>
        <p:txBody>
          <a:bodyP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24" name="Text Placeholder 2">
            <a:extLst>
              <a:ext uri="{FF2B5EF4-FFF2-40B4-BE49-F238E27FC236}">
                <a16:creationId xmlns:a16="http://schemas.microsoft.com/office/drawing/2014/main" id="{B91553AF-8C1F-B344-9898-52841A7BB9AA}"/>
              </a:ext>
            </a:extLst>
          </p:cNvPr>
          <p:cNvSpPr>
            <a:spLocks noGrp="1"/>
          </p:cNvSpPr>
          <p:nvPr>
            <p:ph type="body" sz="quarter" idx="16"/>
          </p:nvPr>
        </p:nvSpPr>
        <p:spPr>
          <a:xfrm>
            <a:off x="6384221" y="2873929"/>
            <a:ext cx="2358267" cy="3123646"/>
          </a:xfrm>
        </p:spPr>
        <p:txBody>
          <a:bodyP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25" name="Text Placeholder 2">
            <a:extLst>
              <a:ext uri="{FF2B5EF4-FFF2-40B4-BE49-F238E27FC236}">
                <a16:creationId xmlns:a16="http://schemas.microsoft.com/office/drawing/2014/main" id="{ACDFF35E-9476-0E4E-93EF-E59390DAF589}"/>
              </a:ext>
            </a:extLst>
          </p:cNvPr>
          <p:cNvSpPr>
            <a:spLocks noGrp="1"/>
          </p:cNvSpPr>
          <p:nvPr>
            <p:ph type="body" sz="quarter" idx="17"/>
          </p:nvPr>
        </p:nvSpPr>
        <p:spPr>
          <a:xfrm>
            <a:off x="9297371" y="2878139"/>
            <a:ext cx="2358269" cy="3119437"/>
          </a:xfrm>
        </p:spPr>
        <p:txBody>
          <a:bodyP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26" name="Text Placeholder 2">
            <a:extLst>
              <a:ext uri="{FF2B5EF4-FFF2-40B4-BE49-F238E27FC236}">
                <a16:creationId xmlns:a16="http://schemas.microsoft.com/office/drawing/2014/main" id="{86601CF6-624C-4A4E-B63C-0AB8AD4B0D8B}"/>
              </a:ext>
            </a:extLst>
          </p:cNvPr>
          <p:cNvSpPr>
            <a:spLocks noGrp="1"/>
          </p:cNvSpPr>
          <p:nvPr>
            <p:ph type="body" sz="quarter" idx="18"/>
          </p:nvPr>
        </p:nvSpPr>
        <p:spPr>
          <a:xfrm>
            <a:off x="557927" y="1985741"/>
            <a:ext cx="2358268" cy="614904"/>
          </a:xfrm>
        </p:spPr>
        <p:txBody>
          <a:bodyPr>
            <a:noAutofit/>
          </a:bodyPr>
          <a:lstStyle>
            <a:lvl1pPr marL="0" indent="0" algn="l">
              <a:buNone/>
              <a:defRPr sz="2000" b="1" i="0">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sp>
        <p:nvSpPr>
          <p:cNvPr id="27" name="Text Placeholder 2">
            <a:extLst>
              <a:ext uri="{FF2B5EF4-FFF2-40B4-BE49-F238E27FC236}">
                <a16:creationId xmlns:a16="http://schemas.microsoft.com/office/drawing/2014/main" id="{C6B470C7-D692-C244-8ADA-5E6292A32A41}"/>
              </a:ext>
            </a:extLst>
          </p:cNvPr>
          <p:cNvSpPr>
            <a:spLocks noGrp="1"/>
          </p:cNvSpPr>
          <p:nvPr>
            <p:ph type="body" sz="quarter" idx="19"/>
          </p:nvPr>
        </p:nvSpPr>
        <p:spPr>
          <a:xfrm>
            <a:off x="3465419" y="1985741"/>
            <a:ext cx="2358268" cy="614904"/>
          </a:xfrm>
        </p:spPr>
        <p:txBody>
          <a:bodyPr>
            <a:noAutofit/>
          </a:bodyPr>
          <a:lstStyle>
            <a:lvl1pPr marL="0" indent="0" algn="l">
              <a:buNone/>
              <a:defRPr sz="2000" b="1" i="0">
                <a:solidFill>
                  <a:srgbClr val="70B207"/>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sp>
        <p:nvSpPr>
          <p:cNvPr id="28" name="Text Placeholder 2">
            <a:extLst>
              <a:ext uri="{FF2B5EF4-FFF2-40B4-BE49-F238E27FC236}">
                <a16:creationId xmlns:a16="http://schemas.microsoft.com/office/drawing/2014/main" id="{1F46D524-4125-844F-9646-96AC9FC2EEED}"/>
              </a:ext>
            </a:extLst>
          </p:cNvPr>
          <p:cNvSpPr>
            <a:spLocks noGrp="1"/>
          </p:cNvSpPr>
          <p:nvPr>
            <p:ph type="body" sz="quarter" idx="20"/>
          </p:nvPr>
        </p:nvSpPr>
        <p:spPr>
          <a:xfrm>
            <a:off x="6372910" y="1990853"/>
            <a:ext cx="2358268" cy="604710"/>
          </a:xfrm>
        </p:spPr>
        <p:txBody>
          <a:bodyPr>
            <a:noAutofit/>
          </a:bodyPr>
          <a:lstStyle>
            <a:lvl1pPr marL="0" indent="0" algn="l">
              <a:buNone/>
              <a:defRPr sz="2000" b="1" i="0">
                <a:solidFill>
                  <a:schemeClr val="accent4"/>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sp>
        <p:nvSpPr>
          <p:cNvPr id="34" name="Text Placeholder 2">
            <a:extLst>
              <a:ext uri="{FF2B5EF4-FFF2-40B4-BE49-F238E27FC236}">
                <a16:creationId xmlns:a16="http://schemas.microsoft.com/office/drawing/2014/main" id="{369B9DF6-3D13-AC41-AF63-DFE23883004C}"/>
              </a:ext>
            </a:extLst>
          </p:cNvPr>
          <p:cNvSpPr>
            <a:spLocks noGrp="1"/>
          </p:cNvSpPr>
          <p:nvPr>
            <p:ph type="body" sz="quarter" idx="21"/>
          </p:nvPr>
        </p:nvSpPr>
        <p:spPr>
          <a:xfrm>
            <a:off x="9280400" y="1988619"/>
            <a:ext cx="2378201" cy="606944"/>
          </a:xfrm>
        </p:spPr>
        <p:txBody>
          <a:bodyPr>
            <a:noAutofit/>
          </a:bodyPr>
          <a:lstStyle>
            <a:lvl1pPr marL="0" indent="0" algn="l">
              <a:buNone/>
              <a:defRPr sz="2000" b="1" i="0">
                <a:solidFill>
                  <a:srgbClr val="AA9667"/>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cxnSp>
        <p:nvCxnSpPr>
          <p:cNvPr id="35" name="Straight Connector 34">
            <a:extLst>
              <a:ext uri="{FF2B5EF4-FFF2-40B4-BE49-F238E27FC236}">
                <a16:creationId xmlns:a16="http://schemas.microsoft.com/office/drawing/2014/main" id="{064D14FE-F0EC-9E45-8211-8AECE22E1CC0}"/>
              </a:ext>
            </a:extLst>
          </p:cNvPr>
          <p:cNvCxnSpPr>
            <a:cxnSpLocks/>
          </p:cNvCxnSpPr>
          <p:nvPr userDrawn="1"/>
        </p:nvCxnSpPr>
        <p:spPr>
          <a:xfrm>
            <a:off x="3201425" y="1985741"/>
            <a:ext cx="0" cy="4011834"/>
          </a:xfrm>
          <a:prstGeom prst="line">
            <a:avLst/>
          </a:prstGeom>
          <a:ln w="12700">
            <a:solidFill>
              <a:srgbClr val="00624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1CF75A2-1D3C-6246-B540-552A648A25F4}"/>
              </a:ext>
            </a:extLst>
          </p:cNvPr>
          <p:cNvCxnSpPr>
            <a:cxnSpLocks/>
          </p:cNvCxnSpPr>
          <p:nvPr userDrawn="1"/>
        </p:nvCxnSpPr>
        <p:spPr>
          <a:xfrm>
            <a:off x="6096000" y="1985741"/>
            <a:ext cx="8965" cy="4011834"/>
          </a:xfrm>
          <a:prstGeom prst="line">
            <a:avLst/>
          </a:prstGeom>
          <a:ln w="12700">
            <a:solidFill>
              <a:srgbClr val="00624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07EAF87-CC91-2A47-8A15-27762B512FBF}"/>
              </a:ext>
            </a:extLst>
          </p:cNvPr>
          <p:cNvCxnSpPr>
            <a:cxnSpLocks/>
          </p:cNvCxnSpPr>
          <p:nvPr userDrawn="1"/>
        </p:nvCxnSpPr>
        <p:spPr>
          <a:xfrm>
            <a:off x="9005224" y="1985741"/>
            <a:ext cx="0" cy="4011834"/>
          </a:xfrm>
          <a:prstGeom prst="line">
            <a:avLst/>
          </a:prstGeom>
          <a:ln w="12700">
            <a:solidFill>
              <a:srgbClr val="006241"/>
            </a:solidFill>
          </a:ln>
        </p:spPr>
        <p:style>
          <a:lnRef idx="1">
            <a:schemeClr val="accent1"/>
          </a:lnRef>
          <a:fillRef idx="0">
            <a:schemeClr val="accent1"/>
          </a:fillRef>
          <a:effectRef idx="0">
            <a:schemeClr val="accent1"/>
          </a:effectRef>
          <a:fontRef idx="minor">
            <a:schemeClr val="tx1"/>
          </a:fontRef>
        </p:style>
      </p:cxnSp>
      <p:sp>
        <p:nvSpPr>
          <p:cNvPr id="21"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38" name="Straight Connector 3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0"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406569903"/>
      </p:ext>
    </p:extLst>
  </p:cSld>
  <p:clrMapOvr>
    <a:masterClrMapping/>
  </p:clrMapOvr>
  <p:extLst>
    <p:ext uri="{DCECCB84-F9BA-43D5-87BE-67443E8EF086}">
      <p15:sldGuideLst xmlns:p15="http://schemas.microsoft.com/office/powerpoint/2012/main">
        <p15:guide id="1" pos="3011">
          <p15:clr>
            <a:srgbClr val="FBAE40"/>
          </p15:clr>
        </p15:guide>
        <p15:guide id="2" orient="horz" pos="1813">
          <p15:clr>
            <a:srgbClr val="FBAE40"/>
          </p15:clr>
        </p15:guide>
        <p15:guide id="3" pos="254">
          <p15:clr>
            <a:srgbClr val="FBAE40"/>
          </p15:clr>
        </p15:guide>
        <p15:guide id="4" pos="5369">
          <p15:clr>
            <a:srgbClr val="FBAE40"/>
          </p15:clr>
        </p15:guide>
        <p15:guide id="5" pos="5279">
          <p15:clr>
            <a:srgbClr val="FBAE40"/>
          </p15:clr>
        </p15:guide>
        <p15:guide id="6" pos="5508">
          <p15:clr>
            <a:srgbClr val="FBAE40"/>
          </p15:clr>
        </p15:guide>
        <p15:guide id="7" orient="horz" pos="432">
          <p15:clr>
            <a:srgbClr val="FBAE40"/>
          </p15:clr>
        </p15:guide>
        <p15:guide id="9" orient="horz" pos="3778">
          <p15:clr>
            <a:srgbClr val="FBAE40"/>
          </p15:clr>
        </p15:guide>
        <p15:guide id="10" orient="horz" pos="1635">
          <p15:clr>
            <a:srgbClr val="FBAE40"/>
          </p15:clr>
        </p15:guide>
        <p15:guide id="11" orient="horz" pos="1254">
          <p15:clr>
            <a:srgbClr val="FBAE40"/>
          </p15:clr>
        </p15:guide>
        <p15:guide id="12" orient="horz" pos="4252">
          <p15:clr>
            <a:srgbClr val="FBAE40"/>
          </p15:clr>
        </p15:guide>
        <p15:guide id="13" pos="1379">
          <p15:clr>
            <a:srgbClr val="FBAE40"/>
          </p15:clr>
        </p15:guide>
        <p15:guide id="14" pos="1639">
          <p15:clr>
            <a:srgbClr val="FBAE40"/>
          </p15:clr>
        </p15:guide>
        <p15:guide id="15" pos="2751">
          <p15:clr>
            <a:srgbClr val="FBAE40"/>
          </p15:clr>
        </p15:guide>
        <p15:guide id="16" pos="4130">
          <p15:clr>
            <a:srgbClr val="FBAE40"/>
          </p15:clr>
        </p15:guide>
        <p15:guide id="17" pos="438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EST Analysi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1"/>
            <a:ext cx="9259723"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PEST Analysis</a:t>
            </a:r>
          </a:p>
        </p:txBody>
      </p:sp>
      <p:sp>
        <p:nvSpPr>
          <p:cNvPr id="22" name="Text Placeholder 2">
            <a:extLst>
              <a:ext uri="{FF2B5EF4-FFF2-40B4-BE49-F238E27FC236}">
                <a16:creationId xmlns:a16="http://schemas.microsoft.com/office/drawing/2014/main" id="{3B89F8E2-B64D-AC49-A8DD-AF613312CED2}"/>
              </a:ext>
            </a:extLst>
          </p:cNvPr>
          <p:cNvSpPr>
            <a:spLocks noGrp="1"/>
          </p:cNvSpPr>
          <p:nvPr>
            <p:ph type="body" sz="quarter" idx="14"/>
          </p:nvPr>
        </p:nvSpPr>
        <p:spPr>
          <a:xfrm>
            <a:off x="3328086" y="1882464"/>
            <a:ext cx="8327553" cy="768544"/>
          </a:xfrm>
        </p:spPr>
        <p:txBody>
          <a:bodyPr anchor="ct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26" name="Text Placeholder 2">
            <a:extLst>
              <a:ext uri="{FF2B5EF4-FFF2-40B4-BE49-F238E27FC236}">
                <a16:creationId xmlns:a16="http://schemas.microsoft.com/office/drawing/2014/main" id="{86601CF6-624C-4A4E-B63C-0AB8AD4B0D8B}"/>
              </a:ext>
            </a:extLst>
          </p:cNvPr>
          <p:cNvSpPr>
            <a:spLocks noGrp="1"/>
          </p:cNvSpPr>
          <p:nvPr>
            <p:ph type="body" sz="quarter" idx="18"/>
          </p:nvPr>
        </p:nvSpPr>
        <p:spPr>
          <a:xfrm>
            <a:off x="557927" y="1887425"/>
            <a:ext cx="2432408" cy="768545"/>
          </a:xfrm>
        </p:spPr>
        <p:txBody>
          <a:bodyPr anchor="ctr">
            <a:noAutofit/>
          </a:bodyPr>
          <a:lstStyle>
            <a:lvl1pPr marL="0" indent="0" algn="l">
              <a:buNone/>
              <a:defRPr sz="2200" b="1" i="0">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sp>
        <p:nvSpPr>
          <p:cNvPr id="27" name="Text Placeholder 2">
            <a:extLst>
              <a:ext uri="{FF2B5EF4-FFF2-40B4-BE49-F238E27FC236}">
                <a16:creationId xmlns:a16="http://schemas.microsoft.com/office/drawing/2014/main" id="{C6B470C7-D692-C244-8ADA-5E6292A32A41}"/>
              </a:ext>
            </a:extLst>
          </p:cNvPr>
          <p:cNvSpPr>
            <a:spLocks noGrp="1"/>
          </p:cNvSpPr>
          <p:nvPr>
            <p:ph type="body" sz="quarter" idx="19"/>
          </p:nvPr>
        </p:nvSpPr>
        <p:spPr>
          <a:xfrm>
            <a:off x="557927" y="3031843"/>
            <a:ext cx="2432408" cy="768545"/>
          </a:xfrm>
        </p:spPr>
        <p:txBody>
          <a:bodyPr anchor="ctr">
            <a:noAutofit/>
          </a:bodyPr>
          <a:lstStyle>
            <a:lvl1pPr marL="0" indent="0" algn="l">
              <a:buNone/>
              <a:defRPr sz="2200" b="1" i="0">
                <a:solidFill>
                  <a:srgbClr val="70B207"/>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sp>
        <p:nvSpPr>
          <p:cNvPr id="28" name="Text Placeholder 2">
            <a:extLst>
              <a:ext uri="{FF2B5EF4-FFF2-40B4-BE49-F238E27FC236}">
                <a16:creationId xmlns:a16="http://schemas.microsoft.com/office/drawing/2014/main" id="{1F46D524-4125-844F-9646-96AC9FC2EEED}"/>
              </a:ext>
            </a:extLst>
          </p:cNvPr>
          <p:cNvSpPr>
            <a:spLocks noGrp="1"/>
          </p:cNvSpPr>
          <p:nvPr>
            <p:ph type="body" sz="quarter" idx="20"/>
          </p:nvPr>
        </p:nvSpPr>
        <p:spPr>
          <a:xfrm>
            <a:off x="557927" y="4176261"/>
            <a:ext cx="2432408" cy="768545"/>
          </a:xfrm>
        </p:spPr>
        <p:txBody>
          <a:bodyPr anchor="ctr">
            <a:noAutofit/>
          </a:bodyPr>
          <a:lstStyle>
            <a:lvl1pPr marL="0" indent="0" algn="l">
              <a:buNone/>
              <a:defRPr sz="2200" b="1" i="0">
                <a:solidFill>
                  <a:schemeClr val="accent4"/>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sp>
        <p:nvSpPr>
          <p:cNvPr id="34" name="Text Placeholder 2">
            <a:extLst>
              <a:ext uri="{FF2B5EF4-FFF2-40B4-BE49-F238E27FC236}">
                <a16:creationId xmlns:a16="http://schemas.microsoft.com/office/drawing/2014/main" id="{369B9DF6-3D13-AC41-AF63-DFE23883004C}"/>
              </a:ext>
            </a:extLst>
          </p:cNvPr>
          <p:cNvSpPr>
            <a:spLocks noGrp="1"/>
          </p:cNvSpPr>
          <p:nvPr>
            <p:ph type="body" sz="quarter" idx="21"/>
          </p:nvPr>
        </p:nvSpPr>
        <p:spPr>
          <a:xfrm>
            <a:off x="536360" y="5320680"/>
            <a:ext cx="2432408" cy="768545"/>
          </a:xfrm>
        </p:spPr>
        <p:txBody>
          <a:bodyPr anchor="ctr">
            <a:noAutofit/>
          </a:bodyPr>
          <a:lstStyle>
            <a:lvl1pPr marL="0" indent="0" algn="l">
              <a:buNone/>
              <a:defRPr sz="2200" b="1" i="0">
                <a:solidFill>
                  <a:srgbClr val="AA9667"/>
                </a:solidFill>
                <a:latin typeface="+mj-lt"/>
                <a:ea typeface="Proxima Nova Rg" panose="02000506030000020004" pitchFamily="50" charset="0"/>
                <a:cs typeface="Proxima Nova Rg" panose="02000506030000020004" pitchFamily="50" charset="0"/>
              </a:defRPr>
            </a:lvl1pPr>
          </a:lstStyle>
          <a:p>
            <a:pPr lvl="0"/>
            <a:r>
              <a:rPr lang="en-US" dirty="0"/>
              <a:t>Click to edit </a:t>
            </a:r>
          </a:p>
        </p:txBody>
      </p:sp>
      <p:cxnSp>
        <p:nvCxnSpPr>
          <p:cNvPr id="35" name="Straight Connector 34">
            <a:extLst>
              <a:ext uri="{FF2B5EF4-FFF2-40B4-BE49-F238E27FC236}">
                <a16:creationId xmlns:a16="http://schemas.microsoft.com/office/drawing/2014/main" id="{064D14FE-F0EC-9E45-8211-8AECE22E1CC0}"/>
              </a:ext>
            </a:extLst>
          </p:cNvPr>
          <p:cNvCxnSpPr>
            <a:cxnSpLocks/>
          </p:cNvCxnSpPr>
          <p:nvPr userDrawn="1"/>
        </p:nvCxnSpPr>
        <p:spPr>
          <a:xfrm flipH="1">
            <a:off x="557927" y="2847664"/>
            <a:ext cx="11097712" cy="0"/>
          </a:xfrm>
          <a:prstGeom prst="line">
            <a:avLst/>
          </a:prstGeom>
          <a:ln w="12700">
            <a:solidFill>
              <a:srgbClr val="00624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E01AE01-0A53-D74B-8BE4-E6490CE5C583}"/>
              </a:ext>
            </a:extLst>
          </p:cNvPr>
          <p:cNvCxnSpPr>
            <a:cxnSpLocks/>
          </p:cNvCxnSpPr>
          <p:nvPr userDrawn="1"/>
        </p:nvCxnSpPr>
        <p:spPr>
          <a:xfrm flipH="1">
            <a:off x="557927" y="3999957"/>
            <a:ext cx="11097712" cy="0"/>
          </a:xfrm>
          <a:prstGeom prst="line">
            <a:avLst/>
          </a:prstGeom>
          <a:ln w="12700">
            <a:solidFill>
              <a:srgbClr val="00624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8A5501F-60A1-6745-A84A-F8EC2892729A}"/>
              </a:ext>
            </a:extLst>
          </p:cNvPr>
          <p:cNvCxnSpPr>
            <a:cxnSpLocks/>
          </p:cNvCxnSpPr>
          <p:nvPr userDrawn="1"/>
        </p:nvCxnSpPr>
        <p:spPr>
          <a:xfrm flipH="1">
            <a:off x="557927" y="5137381"/>
            <a:ext cx="11097712" cy="0"/>
          </a:xfrm>
          <a:prstGeom prst="line">
            <a:avLst/>
          </a:prstGeom>
          <a:ln w="12700">
            <a:solidFill>
              <a:srgbClr val="006241"/>
            </a:solidFill>
          </a:ln>
        </p:spPr>
        <p:style>
          <a:lnRef idx="1">
            <a:schemeClr val="accent1"/>
          </a:lnRef>
          <a:fillRef idx="0">
            <a:schemeClr val="accent1"/>
          </a:fillRef>
          <a:effectRef idx="0">
            <a:schemeClr val="accent1"/>
          </a:effectRef>
          <a:fontRef idx="minor">
            <a:schemeClr val="tx1"/>
          </a:fontRef>
        </p:style>
      </p:cxnSp>
      <p:sp>
        <p:nvSpPr>
          <p:cNvPr id="39" name="Text Placeholder 2">
            <a:extLst>
              <a:ext uri="{FF2B5EF4-FFF2-40B4-BE49-F238E27FC236}">
                <a16:creationId xmlns:a16="http://schemas.microsoft.com/office/drawing/2014/main" id="{C3455D8F-754F-F744-9774-4115CF132E8A}"/>
              </a:ext>
            </a:extLst>
          </p:cNvPr>
          <p:cNvSpPr>
            <a:spLocks noGrp="1"/>
          </p:cNvSpPr>
          <p:nvPr>
            <p:ph type="body" sz="quarter" idx="22"/>
          </p:nvPr>
        </p:nvSpPr>
        <p:spPr>
          <a:xfrm>
            <a:off x="3328086" y="3034757"/>
            <a:ext cx="8327553" cy="768544"/>
          </a:xfrm>
        </p:spPr>
        <p:txBody>
          <a:bodyPr anchor="ct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40" name="Text Placeholder 2">
            <a:extLst>
              <a:ext uri="{FF2B5EF4-FFF2-40B4-BE49-F238E27FC236}">
                <a16:creationId xmlns:a16="http://schemas.microsoft.com/office/drawing/2014/main" id="{2C42B7F4-16A0-EB4B-9A61-205EEA8D87DF}"/>
              </a:ext>
            </a:extLst>
          </p:cNvPr>
          <p:cNvSpPr>
            <a:spLocks noGrp="1"/>
          </p:cNvSpPr>
          <p:nvPr>
            <p:ph type="body" sz="quarter" idx="23"/>
          </p:nvPr>
        </p:nvSpPr>
        <p:spPr>
          <a:xfrm>
            <a:off x="3328086" y="4179906"/>
            <a:ext cx="8327553" cy="768544"/>
          </a:xfrm>
        </p:spPr>
        <p:txBody>
          <a:bodyPr anchor="ct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41" name="Text Placeholder 2">
            <a:extLst>
              <a:ext uri="{FF2B5EF4-FFF2-40B4-BE49-F238E27FC236}">
                <a16:creationId xmlns:a16="http://schemas.microsoft.com/office/drawing/2014/main" id="{B5CE8B1B-51DA-AE48-ADBD-6D16542AE6C7}"/>
              </a:ext>
            </a:extLst>
          </p:cNvPr>
          <p:cNvSpPr>
            <a:spLocks noGrp="1"/>
          </p:cNvSpPr>
          <p:nvPr>
            <p:ph type="body" sz="quarter" idx="24"/>
          </p:nvPr>
        </p:nvSpPr>
        <p:spPr>
          <a:xfrm>
            <a:off x="3328086" y="5329959"/>
            <a:ext cx="8327553" cy="768544"/>
          </a:xfrm>
        </p:spPr>
        <p:txBody>
          <a:bodyPr anchor="ctr">
            <a:normAutofit/>
          </a:bodyPr>
          <a:lstStyle>
            <a:lvl1pPr marL="0" indent="0" algn="l">
              <a:buNone/>
              <a:defRPr sz="1600">
                <a:latin typeface="+mj-lt"/>
                <a:ea typeface="Proxima Nova Rg" panose="02000506030000020004" pitchFamily="50" charset="0"/>
                <a:cs typeface="Proxima Nova Rg" panose="02000506030000020004" pitchFamily="50" charset="0"/>
              </a:defRPr>
            </a:lvl1pPr>
          </a:lstStyle>
          <a:p>
            <a:pPr lvl="0"/>
            <a:r>
              <a:rPr lang="en-US" dirty="0"/>
              <a:t>Click to edit Master text styles</a:t>
            </a:r>
          </a:p>
        </p:txBody>
      </p:sp>
      <p:sp>
        <p:nvSpPr>
          <p:cNvPr id="23"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4" name="Straight Connector 23">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0"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673102779"/>
      </p:ext>
    </p:extLst>
  </p:cSld>
  <p:clrMapOvr>
    <a:masterClrMapping/>
  </p:clrMapOvr>
  <p:extLst>
    <p:ext uri="{DCECCB84-F9BA-43D5-87BE-67443E8EF086}">
      <p15:sldGuideLst xmlns:p15="http://schemas.microsoft.com/office/powerpoint/2012/main">
        <p15:guide id="1" pos="5279">
          <p15:clr>
            <a:srgbClr val="FBAE40"/>
          </p15:clr>
        </p15:guide>
        <p15:guide id="2" orient="horz" pos="3837">
          <p15:clr>
            <a:srgbClr val="FBAE40"/>
          </p15:clr>
        </p15:guide>
        <p15:guide id="3" pos="5369">
          <p15:clr>
            <a:srgbClr val="FBAE40"/>
          </p15:clr>
        </p15:guide>
        <p15:guide id="4" pos="254">
          <p15:clr>
            <a:srgbClr val="FBAE40"/>
          </p15:clr>
        </p15:guide>
        <p15:guide id="5" pos="1410">
          <p15:clr>
            <a:srgbClr val="FBAE40"/>
          </p15:clr>
        </p15:guide>
        <p15:guide id="6" pos="1569">
          <p15:clr>
            <a:srgbClr val="FBAE40"/>
          </p15:clr>
        </p15:guide>
        <p15:guide id="7" pos="5508">
          <p15:clr>
            <a:srgbClr val="FBAE40"/>
          </p15:clr>
        </p15:guide>
        <p15:guide id="8" orient="horz" pos="3354">
          <p15:clr>
            <a:srgbClr val="FBAE40"/>
          </p15:clr>
        </p15:guide>
        <p15:guide id="9" orient="horz" pos="3117">
          <p15:clr>
            <a:srgbClr val="FBAE40"/>
          </p15:clr>
        </p15:guide>
        <p15:guide id="10" orient="horz" pos="2634">
          <p15:clr>
            <a:srgbClr val="FBAE40"/>
          </p15:clr>
        </p15:guide>
        <p15:guide id="11" orient="horz" pos="2397">
          <p15:clr>
            <a:srgbClr val="FBAE40"/>
          </p15:clr>
        </p15:guide>
        <p15:guide id="12" orient="horz" pos="1906">
          <p15:clr>
            <a:srgbClr val="FBAE40"/>
          </p15:clr>
        </p15:guide>
        <p15:guide id="13" orient="horz" pos="1677">
          <p15:clr>
            <a:srgbClr val="FBAE40"/>
          </p15:clr>
        </p15:guide>
        <p15:guide id="14" orient="horz" pos="1186">
          <p15:clr>
            <a:srgbClr val="FBAE40"/>
          </p15:clr>
        </p15:guide>
        <p15:guide id="15" orient="horz" pos="432">
          <p15:clr>
            <a:srgbClr val="FBAE40"/>
          </p15:clr>
        </p15:guide>
        <p15:guide id="16" orient="horz" pos="425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Gantt Chart">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766186C-701A-BC45-AC88-392EAFC5BB8F}"/>
              </a:ext>
            </a:extLst>
          </p:cNvPr>
          <p:cNvGraphicFramePr>
            <a:graphicFrameLocks noGrp="1"/>
          </p:cNvGraphicFramePr>
          <p:nvPr userDrawn="1">
            <p:extLst>
              <p:ext uri="{D42A27DB-BD31-4B8C-83A1-F6EECF244321}">
                <p14:modId xmlns:p14="http://schemas.microsoft.com/office/powerpoint/2010/main" val="1239732529"/>
              </p:ext>
            </p:extLst>
          </p:nvPr>
        </p:nvGraphicFramePr>
        <p:xfrm>
          <a:off x="817758" y="1531933"/>
          <a:ext cx="10837893" cy="4669762"/>
        </p:xfrm>
        <a:graphic>
          <a:graphicData uri="http://schemas.openxmlformats.org/drawingml/2006/table">
            <a:tbl>
              <a:tblPr>
                <a:tableStyleId>{5C22544A-7EE6-4342-B048-85BDC9FD1C3A}</a:tableStyleId>
              </a:tblPr>
              <a:tblGrid>
                <a:gridCol w="1035105">
                  <a:extLst>
                    <a:ext uri="{9D8B030D-6E8A-4147-A177-3AD203B41FA5}">
                      <a16:colId xmlns:a16="http://schemas.microsoft.com/office/drawing/2014/main" val="598104309"/>
                    </a:ext>
                  </a:extLst>
                </a:gridCol>
                <a:gridCol w="816899">
                  <a:extLst>
                    <a:ext uri="{9D8B030D-6E8A-4147-A177-3AD203B41FA5}">
                      <a16:colId xmlns:a16="http://schemas.microsoft.com/office/drawing/2014/main" val="4168066833"/>
                    </a:ext>
                  </a:extLst>
                </a:gridCol>
                <a:gridCol w="816899">
                  <a:extLst>
                    <a:ext uri="{9D8B030D-6E8A-4147-A177-3AD203B41FA5}">
                      <a16:colId xmlns:a16="http://schemas.microsoft.com/office/drawing/2014/main" val="1004100599"/>
                    </a:ext>
                  </a:extLst>
                </a:gridCol>
                <a:gridCol w="816899">
                  <a:extLst>
                    <a:ext uri="{9D8B030D-6E8A-4147-A177-3AD203B41FA5}">
                      <a16:colId xmlns:a16="http://schemas.microsoft.com/office/drawing/2014/main" val="2411855810"/>
                    </a:ext>
                  </a:extLst>
                </a:gridCol>
                <a:gridCol w="816899">
                  <a:extLst>
                    <a:ext uri="{9D8B030D-6E8A-4147-A177-3AD203B41FA5}">
                      <a16:colId xmlns:a16="http://schemas.microsoft.com/office/drawing/2014/main" val="1635482544"/>
                    </a:ext>
                  </a:extLst>
                </a:gridCol>
                <a:gridCol w="816899">
                  <a:extLst>
                    <a:ext uri="{9D8B030D-6E8A-4147-A177-3AD203B41FA5}">
                      <a16:colId xmlns:a16="http://schemas.microsoft.com/office/drawing/2014/main" val="1339005217"/>
                    </a:ext>
                  </a:extLst>
                </a:gridCol>
                <a:gridCol w="816899">
                  <a:extLst>
                    <a:ext uri="{9D8B030D-6E8A-4147-A177-3AD203B41FA5}">
                      <a16:colId xmlns:a16="http://schemas.microsoft.com/office/drawing/2014/main" val="1040595637"/>
                    </a:ext>
                  </a:extLst>
                </a:gridCol>
                <a:gridCol w="816899">
                  <a:extLst>
                    <a:ext uri="{9D8B030D-6E8A-4147-A177-3AD203B41FA5}">
                      <a16:colId xmlns:a16="http://schemas.microsoft.com/office/drawing/2014/main" val="1495738028"/>
                    </a:ext>
                  </a:extLst>
                </a:gridCol>
                <a:gridCol w="816899">
                  <a:extLst>
                    <a:ext uri="{9D8B030D-6E8A-4147-A177-3AD203B41FA5}">
                      <a16:colId xmlns:a16="http://schemas.microsoft.com/office/drawing/2014/main" val="2839960209"/>
                    </a:ext>
                  </a:extLst>
                </a:gridCol>
                <a:gridCol w="816899">
                  <a:extLst>
                    <a:ext uri="{9D8B030D-6E8A-4147-A177-3AD203B41FA5}">
                      <a16:colId xmlns:a16="http://schemas.microsoft.com/office/drawing/2014/main" val="3918524498"/>
                    </a:ext>
                  </a:extLst>
                </a:gridCol>
                <a:gridCol w="816899">
                  <a:extLst>
                    <a:ext uri="{9D8B030D-6E8A-4147-A177-3AD203B41FA5}">
                      <a16:colId xmlns:a16="http://schemas.microsoft.com/office/drawing/2014/main" val="3569936324"/>
                    </a:ext>
                  </a:extLst>
                </a:gridCol>
                <a:gridCol w="816899">
                  <a:extLst>
                    <a:ext uri="{9D8B030D-6E8A-4147-A177-3AD203B41FA5}">
                      <a16:colId xmlns:a16="http://schemas.microsoft.com/office/drawing/2014/main" val="2110722687"/>
                    </a:ext>
                  </a:extLst>
                </a:gridCol>
                <a:gridCol w="816899">
                  <a:extLst>
                    <a:ext uri="{9D8B030D-6E8A-4147-A177-3AD203B41FA5}">
                      <a16:colId xmlns:a16="http://schemas.microsoft.com/office/drawing/2014/main" val="2450500902"/>
                    </a:ext>
                  </a:extLst>
                </a:gridCol>
              </a:tblGrid>
              <a:tr h="618332">
                <a:tc>
                  <a:txBody>
                    <a:bodyPr/>
                    <a:lstStyle/>
                    <a:p>
                      <a:endParaRPr lang="en-US" sz="1400" dirty="0">
                        <a:latin typeface="Proxima Nova Rg" panose="02000506030000020004" pitchFamily="50" charset="0"/>
                      </a:endParaRPr>
                    </a:p>
                  </a:txBody>
                  <a:tcPr anchor="ctr">
                    <a:lnL w="12700" cmpd="sng">
                      <a:noFill/>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Jan</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Feb</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Mar</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Apr</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May</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Jun</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Jul</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Aug</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Sep</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Oct</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Nov</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dirty="0">
                          <a:latin typeface="Proxima Nova Rg" panose="02000506030000020004" pitchFamily="50" charset="0"/>
                        </a:rPr>
                        <a:t>Dec</a:t>
                      </a:r>
                    </a:p>
                  </a:txBody>
                  <a:tcPr>
                    <a:lnL w="12700" cap="flat" cmpd="sng" algn="ctr">
                      <a:solidFill>
                        <a:schemeClr val="bg1">
                          <a:lumMod val="9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55971151"/>
                  </a:ext>
                </a:extLst>
              </a:tr>
              <a:tr h="4051430">
                <a:tc>
                  <a:txBody>
                    <a:bodyPr/>
                    <a:lstStyle/>
                    <a:p>
                      <a:endParaRPr lang="en-US" sz="1400" dirty="0">
                        <a:latin typeface="Proxima Nova Rg" panose="02000506030000020004" pitchFamily="50" charset="0"/>
                      </a:endParaRPr>
                    </a:p>
                  </a:txBody>
                  <a:tcPr anchor="ctr">
                    <a:lnL w="12700" cmpd="sng">
                      <a:noFill/>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dirty="0">
                        <a:latin typeface="Proxima Nova Rg" panose="02000506030000020004" pitchFamily="50" charset="0"/>
                      </a:endParaRPr>
                    </a:p>
                  </a:txBody>
                  <a:tcPr anchor="ctr">
                    <a:lnL w="12700" cap="flat" cmpd="sng" algn="ctr">
                      <a:solidFill>
                        <a:schemeClr val="bg1">
                          <a:lumMod val="9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5524781"/>
                  </a:ext>
                </a:extLst>
              </a:tr>
            </a:tbl>
          </a:graphicData>
        </a:graphic>
      </p:graphicFrame>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0" y="495867"/>
            <a:ext cx="10638053" cy="768545"/>
          </a:xfrm>
          <a:prstGeom prst="rect">
            <a:avLst/>
          </a:prstGeom>
        </p:spPr>
        <p:txBody>
          <a:bodyPr vert="horz" lIns="0" tIns="0" rIns="0" bIns="0" rtlCol="0" anchor="ctr">
            <a:normAutofit/>
          </a:bodyPr>
          <a:lstStyle>
            <a:lvl1pPr>
              <a:defRPr sz="3600" b="1">
                <a:solidFill>
                  <a:schemeClr val="accent1"/>
                </a:solidFill>
                <a:latin typeface="+mj-lt"/>
                <a:ea typeface="Proxima Nova Rg" panose="02000506030000020004" pitchFamily="50" charset="0"/>
                <a:cs typeface="Proxima Nova Rg" panose="02000506030000020004" pitchFamily="50" charset="0"/>
              </a:defRPr>
            </a:lvl1pPr>
          </a:lstStyle>
          <a:p>
            <a:r>
              <a:rPr lang="en-US" dirty="0"/>
              <a:t>Gantt Chart</a:t>
            </a:r>
          </a:p>
        </p:txBody>
      </p:sp>
      <p:sp>
        <p:nvSpPr>
          <p:cNvPr id="21" name="Text Placeholder 2">
            <a:extLst>
              <a:ext uri="{FF2B5EF4-FFF2-40B4-BE49-F238E27FC236}">
                <a16:creationId xmlns:a16="http://schemas.microsoft.com/office/drawing/2014/main" id="{E1884DB4-8724-2444-AC73-01BDA7C1B25F}"/>
              </a:ext>
            </a:extLst>
          </p:cNvPr>
          <p:cNvSpPr>
            <a:spLocks noGrp="1"/>
          </p:cNvSpPr>
          <p:nvPr>
            <p:ph type="body" sz="quarter" idx="14" hasCustomPrompt="1"/>
          </p:nvPr>
        </p:nvSpPr>
        <p:spPr>
          <a:xfrm>
            <a:off x="536359" y="2009908"/>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38" name="Text Placeholder 2">
            <a:extLst>
              <a:ext uri="{FF2B5EF4-FFF2-40B4-BE49-F238E27FC236}">
                <a16:creationId xmlns:a16="http://schemas.microsoft.com/office/drawing/2014/main" id="{AD305F03-5586-5E4F-81F2-236A9DB36ADD}"/>
              </a:ext>
            </a:extLst>
          </p:cNvPr>
          <p:cNvSpPr>
            <a:spLocks noGrp="1"/>
          </p:cNvSpPr>
          <p:nvPr>
            <p:ph type="body" sz="quarter" idx="26"/>
          </p:nvPr>
        </p:nvSpPr>
        <p:spPr>
          <a:xfrm>
            <a:off x="2081562" y="3057176"/>
            <a:ext cx="3910361"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44" name="Text Placeholder 2">
            <a:extLst>
              <a:ext uri="{FF2B5EF4-FFF2-40B4-BE49-F238E27FC236}">
                <a16:creationId xmlns:a16="http://schemas.microsoft.com/office/drawing/2014/main" id="{F4DB0538-1629-4B42-A56E-318B4C79521D}"/>
              </a:ext>
            </a:extLst>
          </p:cNvPr>
          <p:cNvSpPr>
            <a:spLocks noGrp="1"/>
          </p:cNvSpPr>
          <p:nvPr>
            <p:ph type="body" sz="quarter" idx="27" hasCustomPrompt="1"/>
          </p:nvPr>
        </p:nvSpPr>
        <p:spPr>
          <a:xfrm>
            <a:off x="536359" y="2531360"/>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45" name="Text Placeholder 2">
            <a:extLst>
              <a:ext uri="{FF2B5EF4-FFF2-40B4-BE49-F238E27FC236}">
                <a16:creationId xmlns:a16="http://schemas.microsoft.com/office/drawing/2014/main" id="{075659CF-3622-2743-851F-8923DB01AF3E}"/>
              </a:ext>
            </a:extLst>
          </p:cNvPr>
          <p:cNvSpPr>
            <a:spLocks noGrp="1"/>
          </p:cNvSpPr>
          <p:nvPr>
            <p:ph type="body" sz="quarter" idx="28"/>
          </p:nvPr>
        </p:nvSpPr>
        <p:spPr>
          <a:xfrm>
            <a:off x="5189035" y="3579402"/>
            <a:ext cx="2988527"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46" name="Text Placeholder 2">
            <a:extLst>
              <a:ext uri="{FF2B5EF4-FFF2-40B4-BE49-F238E27FC236}">
                <a16:creationId xmlns:a16="http://schemas.microsoft.com/office/drawing/2014/main" id="{4B7ABE6A-4FF3-9543-84D7-72D8B9B04EEE}"/>
              </a:ext>
            </a:extLst>
          </p:cNvPr>
          <p:cNvSpPr>
            <a:spLocks noGrp="1"/>
          </p:cNvSpPr>
          <p:nvPr>
            <p:ph type="body" sz="quarter" idx="29" hasCustomPrompt="1"/>
          </p:nvPr>
        </p:nvSpPr>
        <p:spPr>
          <a:xfrm>
            <a:off x="536359" y="3052812"/>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47" name="Text Placeholder 2">
            <a:extLst>
              <a:ext uri="{FF2B5EF4-FFF2-40B4-BE49-F238E27FC236}">
                <a16:creationId xmlns:a16="http://schemas.microsoft.com/office/drawing/2014/main" id="{FCE93C9B-BDFA-DA48-9722-93E7AC19B47D}"/>
              </a:ext>
            </a:extLst>
          </p:cNvPr>
          <p:cNvSpPr>
            <a:spLocks noGrp="1"/>
          </p:cNvSpPr>
          <p:nvPr>
            <p:ph type="body" sz="quarter" idx="30"/>
          </p:nvPr>
        </p:nvSpPr>
        <p:spPr>
          <a:xfrm>
            <a:off x="3260029" y="4107363"/>
            <a:ext cx="7036264"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48" name="Text Placeholder 2">
            <a:extLst>
              <a:ext uri="{FF2B5EF4-FFF2-40B4-BE49-F238E27FC236}">
                <a16:creationId xmlns:a16="http://schemas.microsoft.com/office/drawing/2014/main" id="{87FE31FF-EFEA-774A-B412-A17BCCF56511}"/>
              </a:ext>
            </a:extLst>
          </p:cNvPr>
          <p:cNvSpPr>
            <a:spLocks noGrp="1"/>
          </p:cNvSpPr>
          <p:nvPr>
            <p:ph type="body" sz="quarter" idx="31" hasCustomPrompt="1"/>
          </p:nvPr>
        </p:nvSpPr>
        <p:spPr>
          <a:xfrm>
            <a:off x="536359" y="3574264"/>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49" name="Text Placeholder 2">
            <a:extLst>
              <a:ext uri="{FF2B5EF4-FFF2-40B4-BE49-F238E27FC236}">
                <a16:creationId xmlns:a16="http://schemas.microsoft.com/office/drawing/2014/main" id="{C06182F5-CA73-9548-8C9E-778C0D79C293}"/>
              </a:ext>
            </a:extLst>
          </p:cNvPr>
          <p:cNvSpPr>
            <a:spLocks noGrp="1"/>
          </p:cNvSpPr>
          <p:nvPr>
            <p:ph type="body" sz="quarter" idx="32"/>
          </p:nvPr>
        </p:nvSpPr>
        <p:spPr>
          <a:xfrm>
            <a:off x="6222381" y="4617168"/>
            <a:ext cx="4832196"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50" name="Text Placeholder 2">
            <a:extLst>
              <a:ext uri="{FF2B5EF4-FFF2-40B4-BE49-F238E27FC236}">
                <a16:creationId xmlns:a16="http://schemas.microsoft.com/office/drawing/2014/main" id="{4DE7B252-5204-C54B-B2AB-728EAAD28795}"/>
              </a:ext>
            </a:extLst>
          </p:cNvPr>
          <p:cNvSpPr>
            <a:spLocks noGrp="1"/>
          </p:cNvSpPr>
          <p:nvPr>
            <p:ph type="body" sz="quarter" idx="33" hasCustomPrompt="1"/>
          </p:nvPr>
        </p:nvSpPr>
        <p:spPr>
          <a:xfrm>
            <a:off x="536359" y="4095716"/>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51" name="Text Placeholder 2">
            <a:extLst>
              <a:ext uri="{FF2B5EF4-FFF2-40B4-BE49-F238E27FC236}">
                <a16:creationId xmlns:a16="http://schemas.microsoft.com/office/drawing/2014/main" id="{36352348-FB9A-0C4E-AC97-1B51444891A4}"/>
              </a:ext>
            </a:extLst>
          </p:cNvPr>
          <p:cNvSpPr>
            <a:spLocks noGrp="1"/>
          </p:cNvSpPr>
          <p:nvPr>
            <p:ph type="body" sz="quarter" idx="34"/>
          </p:nvPr>
        </p:nvSpPr>
        <p:spPr>
          <a:xfrm>
            <a:off x="2081562" y="5138620"/>
            <a:ext cx="5332965"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52" name="Text Placeholder 2">
            <a:extLst>
              <a:ext uri="{FF2B5EF4-FFF2-40B4-BE49-F238E27FC236}">
                <a16:creationId xmlns:a16="http://schemas.microsoft.com/office/drawing/2014/main" id="{68E1BFD4-3A5E-8641-9D2F-00409E3793B6}"/>
              </a:ext>
            </a:extLst>
          </p:cNvPr>
          <p:cNvSpPr>
            <a:spLocks noGrp="1"/>
          </p:cNvSpPr>
          <p:nvPr>
            <p:ph type="body" sz="quarter" idx="35" hasCustomPrompt="1"/>
          </p:nvPr>
        </p:nvSpPr>
        <p:spPr>
          <a:xfrm>
            <a:off x="536359" y="5660073"/>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53" name="Text Placeholder 2">
            <a:extLst>
              <a:ext uri="{FF2B5EF4-FFF2-40B4-BE49-F238E27FC236}">
                <a16:creationId xmlns:a16="http://schemas.microsoft.com/office/drawing/2014/main" id="{E6AA6E42-ABF6-0042-B39E-9D863B855B56}"/>
              </a:ext>
            </a:extLst>
          </p:cNvPr>
          <p:cNvSpPr>
            <a:spLocks noGrp="1"/>
          </p:cNvSpPr>
          <p:nvPr>
            <p:ph type="body" sz="quarter" idx="36"/>
          </p:nvPr>
        </p:nvSpPr>
        <p:spPr>
          <a:xfrm>
            <a:off x="4601737" y="5660073"/>
            <a:ext cx="6452837"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54" name="Text Placeholder 2">
            <a:extLst>
              <a:ext uri="{FF2B5EF4-FFF2-40B4-BE49-F238E27FC236}">
                <a16:creationId xmlns:a16="http://schemas.microsoft.com/office/drawing/2014/main" id="{2A47D090-BD26-A34F-A587-274164E5624A}"/>
              </a:ext>
            </a:extLst>
          </p:cNvPr>
          <p:cNvSpPr>
            <a:spLocks noGrp="1"/>
          </p:cNvSpPr>
          <p:nvPr>
            <p:ph type="body" sz="quarter" idx="37" hasCustomPrompt="1"/>
          </p:nvPr>
        </p:nvSpPr>
        <p:spPr>
          <a:xfrm>
            <a:off x="536359" y="4617168"/>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55" name="Text Placeholder 2">
            <a:extLst>
              <a:ext uri="{FF2B5EF4-FFF2-40B4-BE49-F238E27FC236}">
                <a16:creationId xmlns:a16="http://schemas.microsoft.com/office/drawing/2014/main" id="{6E947712-F350-C94B-A96E-F9EF11B0DCAD}"/>
              </a:ext>
            </a:extLst>
          </p:cNvPr>
          <p:cNvSpPr>
            <a:spLocks noGrp="1"/>
          </p:cNvSpPr>
          <p:nvPr>
            <p:ph type="body" sz="quarter" idx="38" hasCustomPrompt="1"/>
          </p:nvPr>
        </p:nvSpPr>
        <p:spPr>
          <a:xfrm>
            <a:off x="536359" y="5138620"/>
            <a:ext cx="711200" cy="256734"/>
          </a:xfrm>
        </p:spPr>
        <p:txBody>
          <a:bodyPr anchor="ctr">
            <a:normAutofit/>
          </a:bodyPr>
          <a:lstStyle>
            <a:lvl1pPr marL="0" indent="0" algn="l">
              <a:buNone/>
              <a:defRPr sz="1200" b="1">
                <a:solidFill>
                  <a:srgbClr val="006241"/>
                </a:solidFill>
                <a:latin typeface="+mj-lt"/>
                <a:ea typeface="Proxima Nova Rg" panose="02000506030000020004" pitchFamily="50" charset="0"/>
                <a:cs typeface="Proxima Nova Rg" panose="02000506030000020004" pitchFamily="50" charset="0"/>
              </a:defRPr>
            </a:lvl1pPr>
          </a:lstStyle>
          <a:p>
            <a:pPr lvl="0"/>
            <a:r>
              <a:rPr lang="en-US" dirty="0"/>
              <a:t>Task </a:t>
            </a:r>
          </a:p>
        </p:txBody>
      </p:sp>
      <p:sp>
        <p:nvSpPr>
          <p:cNvPr id="56" name="Text Placeholder 2">
            <a:extLst>
              <a:ext uri="{FF2B5EF4-FFF2-40B4-BE49-F238E27FC236}">
                <a16:creationId xmlns:a16="http://schemas.microsoft.com/office/drawing/2014/main" id="{55B41E2F-B664-B64E-A6F2-0F2A19DCC055}"/>
              </a:ext>
            </a:extLst>
          </p:cNvPr>
          <p:cNvSpPr>
            <a:spLocks noGrp="1"/>
          </p:cNvSpPr>
          <p:nvPr>
            <p:ph type="body" sz="quarter" idx="39"/>
          </p:nvPr>
        </p:nvSpPr>
        <p:spPr>
          <a:xfrm>
            <a:off x="3419706" y="2544220"/>
            <a:ext cx="5657387"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57" name="Text Placeholder 2">
            <a:extLst>
              <a:ext uri="{FF2B5EF4-FFF2-40B4-BE49-F238E27FC236}">
                <a16:creationId xmlns:a16="http://schemas.microsoft.com/office/drawing/2014/main" id="{E61344E7-7C91-2348-832A-A007EEA0A355}"/>
              </a:ext>
            </a:extLst>
          </p:cNvPr>
          <p:cNvSpPr>
            <a:spLocks noGrp="1"/>
          </p:cNvSpPr>
          <p:nvPr>
            <p:ph type="body" sz="quarter" idx="40"/>
          </p:nvPr>
        </p:nvSpPr>
        <p:spPr>
          <a:xfrm>
            <a:off x="1868359" y="2016694"/>
            <a:ext cx="4277293" cy="256734"/>
          </a:xfrm>
          <a:solidFill>
            <a:srgbClr val="006241"/>
          </a:solidFill>
        </p:spPr>
        <p:txBody>
          <a:bodyPr anchor="ctr">
            <a:normAutofit/>
          </a:bodyPr>
          <a:lstStyle>
            <a:lvl1pPr marL="0" indent="0" algn="ctr">
              <a:buNone/>
              <a:defRPr sz="1050">
                <a:solidFill>
                  <a:schemeClr val="bg1"/>
                </a:solidFill>
                <a:latin typeface="+mj-lt"/>
                <a:ea typeface="Proxima Nova Rg" panose="02000506030000020004" pitchFamily="50" charset="0"/>
                <a:cs typeface="Proxima Nova Rg" panose="02000506030000020004" pitchFamily="50" charset="0"/>
              </a:defRPr>
            </a:lvl1pPr>
          </a:lstStyle>
          <a:p>
            <a:pPr lvl="0"/>
            <a:endParaRPr lang="en-US" dirty="0"/>
          </a:p>
        </p:txBody>
      </p:sp>
      <p:sp>
        <p:nvSpPr>
          <p:cNvPr id="27"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8" name="Straight Connector 2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0"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58607936"/>
      </p:ext>
    </p:extLst>
  </p:cSld>
  <p:clrMapOvr>
    <a:masterClrMapping/>
  </p:clrMapOvr>
  <p:extLst>
    <p:ext uri="{DCECCB84-F9BA-43D5-87BE-67443E8EF086}">
      <p15:sldGuideLst xmlns:p15="http://schemas.microsoft.com/office/powerpoint/2012/main">
        <p15:guide id="1" pos="254">
          <p15:clr>
            <a:srgbClr val="FBAE40"/>
          </p15:clr>
        </p15:guide>
        <p15:guide id="2" orient="horz" pos="4252">
          <p15:clr>
            <a:srgbClr val="FBAE40"/>
          </p15:clr>
        </p15:guide>
        <p15:guide id="3" pos="5369">
          <p15:clr>
            <a:srgbClr val="FBAE40"/>
          </p15:clr>
        </p15:guide>
        <p15:guide id="4" pos="5279">
          <p15:clr>
            <a:srgbClr val="FBAE40"/>
          </p15:clr>
        </p15:guide>
        <p15:guide id="5" pos="5508">
          <p15:clr>
            <a:srgbClr val="FBAE40"/>
          </p15:clr>
        </p15:guide>
        <p15:guide id="6" orient="horz" pos="3905">
          <p15:clr>
            <a:srgbClr val="FBAE40"/>
          </p15:clr>
        </p15:guide>
        <p15:guide id="7" orient="horz" pos="966">
          <p15:clr>
            <a:srgbClr val="FBAE40"/>
          </p15:clr>
        </p15:guide>
        <p15:guide id="8" pos="591">
          <p15:clr>
            <a:srgbClr val="FBAE40"/>
          </p15:clr>
        </p15:guide>
        <p15:guide id="9" orient="horz" pos="4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36361" y="476721"/>
            <a:ext cx="10636465" cy="768545"/>
          </a:xfrm>
        </p:spPr>
        <p:txBody>
          <a:bodyPr>
            <a:normAutofit/>
          </a:bodyPr>
          <a:lstStyle>
            <a:lvl1pPr>
              <a:defRPr sz="3600" b="1">
                <a:solidFill>
                  <a:schemeClr val="accent1"/>
                </a:solidFill>
                <a:latin typeface="+mj-lt"/>
                <a:ea typeface="Proxima Nova Rg" panose="02000506030000020004" pitchFamily="50" charset="0"/>
                <a:cs typeface="Proxima Nova Rg" panose="02000506030000020004" pitchFamily="50" charset="0"/>
              </a:defRPr>
            </a:lvl1pPr>
          </a:lstStyle>
          <a:p>
            <a:r>
              <a:rPr lang="en-US" dirty="0"/>
              <a:t>Click to edit Master title style</a:t>
            </a:r>
            <a:endParaRPr lang="en-GB" dirty="0"/>
          </a:p>
        </p:txBody>
      </p:sp>
      <p:sp>
        <p:nvSpPr>
          <p:cNvPr id="5"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6" name="Straight Connector 5">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169201"/>
      </p:ext>
    </p:extLst>
  </p:cSld>
  <p:clrMapOvr>
    <a:masterClrMapping/>
  </p:clrMapOvr>
  <p:extLst>
    <p:ext uri="{DCECCB84-F9BA-43D5-87BE-67443E8EF086}">
      <p15:sldGuideLst xmlns:p15="http://schemas.microsoft.com/office/powerpoint/2012/main">
        <p15:guide id="1" pos="254">
          <p15:clr>
            <a:srgbClr val="FBAE40"/>
          </p15:clr>
        </p15:guide>
        <p15:guide id="2" orient="horz" pos="432">
          <p15:clr>
            <a:srgbClr val="FBAE40"/>
          </p15:clr>
        </p15:guide>
        <p15:guide id="3" pos="5369">
          <p15:clr>
            <a:srgbClr val="FBAE40"/>
          </p15:clr>
        </p15:guide>
        <p15:guide id="4" pos="5279">
          <p15:clr>
            <a:srgbClr val="FBAE40"/>
          </p15:clr>
        </p15:guide>
        <p15:guide id="5" pos="55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Facts - Separate">
    <p:spTree>
      <p:nvGrpSpPr>
        <p:cNvPr id="1" name=""/>
        <p:cNvGrpSpPr/>
        <p:nvPr/>
      </p:nvGrpSpPr>
      <p:grpSpPr>
        <a:xfrm>
          <a:off x="0" y="0"/>
          <a:ext cx="0" cy="0"/>
          <a:chOff x="0" y="0"/>
          <a:chExt cx="0" cy="0"/>
        </a:xfrm>
      </p:grpSpPr>
      <p:sp>
        <p:nvSpPr>
          <p:cNvPr id="41" name="Text Placeholder 12"/>
          <p:cNvSpPr>
            <a:spLocks noGrp="1"/>
          </p:cNvSpPr>
          <p:nvPr>
            <p:ph type="body" sz="quarter" idx="21"/>
          </p:nvPr>
        </p:nvSpPr>
        <p:spPr>
          <a:xfrm>
            <a:off x="535429" y="5841108"/>
            <a:ext cx="3420932" cy="173930"/>
          </a:xfrm>
          <a:solidFill>
            <a:schemeClr val="accent5"/>
          </a:solidFill>
        </p:spPr>
        <p:txBody>
          <a:bodyPr lIns="396000" rIns="396000" anchor="ctr">
            <a:noAutofit/>
          </a:bodyPr>
          <a:lstStyle>
            <a:lvl1pPr marL="0" indent="0">
              <a:buNone/>
              <a:defRPr sz="825" b="1">
                <a:solidFill>
                  <a:schemeClr val="accent5"/>
                </a:solidFill>
                <a:latin typeface="+mj-lt"/>
              </a:defRPr>
            </a:lvl1pPr>
            <a:lvl2pPr marL="342900" indent="0">
              <a:buNone/>
              <a:defRPr sz="1350" b="1">
                <a:solidFill>
                  <a:schemeClr val="bg1"/>
                </a:solidFill>
              </a:defRPr>
            </a:lvl2pPr>
            <a:lvl3pPr marL="685800" indent="0">
              <a:buNone/>
              <a:defRPr sz="1350" b="1">
                <a:solidFill>
                  <a:schemeClr val="bg1"/>
                </a:solidFill>
              </a:defRPr>
            </a:lvl3pPr>
            <a:lvl4pPr marL="1028700" indent="0">
              <a:buNone/>
              <a:defRPr sz="1350" b="1">
                <a:solidFill>
                  <a:schemeClr val="bg1"/>
                </a:solidFill>
              </a:defRPr>
            </a:lvl4pPr>
            <a:lvl5pPr marL="1371600" indent="0">
              <a:buNone/>
              <a:defRPr sz="1350" b="1">
                <a:solidFill>
                  <a:schemeClr val="bg1"/>
                </a:solidFill>
              </a:defRPr>
            </a:lvl5pPr>
          </a:lstStyle>
          <a:p>
            <a:pPr lvl="0"/>
            <a:endParaRPr lang="en-GB"/>
          </a:p>
        </p:txBody>
      </p:sp>
      <p:sp>
        <p:nvSpPr>
          <p:cNvPr id="2" name="Title 1"/>
          <p:cNvSpPr>
            <a:spLocks noGrp="1"/>
          </p:cNvSpPr>
          <p:nvPr>
            <p:ph type="title"/>
          </p:nvPr>
        </p:nvSpPr>
        <p:spPr>
          <a:xfrm>
            <a:off x="536361" y="476721"/>
            <a:ext cx="10636465" cy="768545"/>
          </a:xfrm>
        </p:spPr>
        <p:txBody>
          <a:bodyPr>
            <a:normAutofit/>
          </a:bodyPr>
          <a:lstStyle>
            <a:lvl1pPr>
              <a:defRPr sz="3600" b="1">
                <a:solidFill>
                  <a:schemeClr val="accent1"/>
                </a:solidFill>
                <a:latin typeface="+mj-lt"/>
              </a:defRPr>
            </a:lvl1pPr>
          </a:lstStyle>
          <a:p>
            <a:r>
              <a:rPr lang="en-US"/>
              <a:t>Click to edit Master title style</a:t>
            </a:r>
            <a:endParaRPr lang="en-GB"/>
          </a:p>
        </p:txBody>
      </p:sp>
      <p:sp>
        <p:nvSpPr>
          <p:cNvPr id="25" name="Text Placeholder 24"/>
          <p:cNvSpPr>
            <a:spLocks noGrp="1"/>
          </p:cNvSpPr>
          <p:nvPr>
            <p:ph type="body" sz="quarter" idx="13"/>
          </p:nvPr>
        </p:nvSpPr>
        <p:spPr>
          <a:xfrm>
            <a:off x="535429" y="2442410"/>
            <a:ext cx="3420932" cy="3420000"/>
          </a:xfrm>
          <a:solidFill>
            <a:srgbClr val="006241"/>
          </a:solidFill>
          <a:ln>
            <a:noFill/>
          </a:ln>
        </p:spPr>
        <p:txBody>
          <a:bodyPr lIns="396000" tIns="360000" rIns="396000">
            <a:normAutofit/>
          </a:bodyPr>
          <a:lstStyle>
            <a:lvl1pPr marL="0" indent="0">
              <a:buNone/>
              <a:defRPr sz="1350">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13" name="Text Placeholder 12"/>
          <p:cNvSpPr>
            <a:spLocks noGrp="1"/>
          </p:cNvSpPr>
          <p:nvPr>
            <p:ph type="body" sz="quarter" idx="16"/>
          </p:nvPr>
        </p:nvSpPr>
        <p:spPr>
          <a:xfrm>
            <a:off x="535429" y="1652337"/>
            <a:ext cx="3420932" cy="790074"/>
          </a:xfrm>
          <a:solidFill>
            <a:srgbClr val="70B207"/>
          </a:solidFill>
        </p:spPr>
        <p:txBody>
          <a:bodyPr lIns="396000" rIns="396000" anchor="ctr">
            <a:noAutofit/>
          </a:bodyPr>
          <a:lstStyle>
            <a:lvl1pPr marL="0" indent="0">
              <a:buNone/>
              <a:defRPr sz="1350" b="1">
                <a:solidFill>
                  <a:schemeClr val="bg1"/>
                </a:solidFill>
                <a:latin typeface="+mj-lt"/>
              </a:defRPr>
            </a:lvl1pPr>
            <a:lvl2pPr marL="342900" indent="0">
              <a:buNone/>
              <a:defRPr sz="1350" b="1">
                <a:solidFill>
                  <a:schemeClr val="bg1"/>
                </a:solidFill>
              </a:defRPr>
            </a:lvl2pPr>
            <a:lvl3pPr marL="685800" indent="0">
              <a:buNone/>
              <a:defRPr sz="1350" b="1">
                <a:solidFill>
                  <a:schemeClr val="bg1"/>
                </a:solidFill>
              </a:defRPr>
            </a:lvl3pPr>
            <a:lvl4pPr marL="1028700" indent="0">
              <a:buNone/>
              <a:defRPr sz="1350" b="1">
                <a:solidFill>
                  <a:schemeClr val="bg1"/>
                </a:solidFill>
              </a:defRPr>
            </a:lvl4pPr>
            <a:lvl5pPr marL="1371600" indent="0">
              <a:buNone/>
              <a:defRPr sz="1350" b="1">
                <a:solidFill>
                  <a:schemeClr val="bg1"/>
                </a:solidFill>
              </a:defRPr>
            </a:lvl5pPr>
          </a:lstStyle>
          <a:p>
            <a:pPr lvl="0"/>
            <a:r>
              <a:rPr lang="en-US"/>
              <a:t>Click to edit Master text styles</a:t>
            </a:r>
            <a:endParaRPr lang="en-GB"/>
          </a:p>
        </p:txBody>
      </p:sp>
      <p:sp>
        <p:nvSpPr>
          <p:cNvPr id="37" name="Text Placeholder 12"/>
          <p:cNvSpPr>
            <a:spLocks noGrp="1"/>
          </p:cNvSpPr>
          <p:nvPr>
            <p:ph type="body" sz="quarter" idx="17"/>
          </p:nvPr>
        </p:nvSpPr>
        <p:spPr>
          <a:xfrm>
            <a:off x="4389363" y="1652337"/>
            <a:ext cx="3420932" cy="790074"/>
          </a:xfrm>
          <a:solidFill>
            <a:srgbClr val="70B207"/>
          </a:solidFill>
        </p:spPr>
        <p:txBody>
          <a:bodyPr lIns="396000" rIns="396000" anchor="ctr">
            <a:noAutofit/>
          </a:bodyPr>
          <a:lstStyle>
            <a:lvl1pPr marL="0" indent="0">
              <a:buNone/>
              <a:defRPr sz="1350" b="1">
                <a:solidFill>
                  <a:schemeClr val="bg1"/>
                </a:solidFill>
                <a:latin typeface="+mj-lt"/>
              </a:defRPr>
            </a:lvl1pPr>
            <a:lvl2pPr marL="342900" indent="0">
              <a:buNone/>
              <a:defRPr sz="1350" b="1">
                <a:solidFill>
                  <a:schemeClr val="bg1"/>
                </a:solidFill>
              </a:defRPr>
            </a:lvl2pPr>
            <a:lvl3pPr marL="685800" indent="0">
              <a:buNone/>
              <a:defRPr sz="1350" b="1">
                <a:solidFill>
                  <a:schemeClr val="bg1"/>
                </a:solidFill>
              </a:defRPr>
            </a:lvl3pPr>
            <a:lvl4pPr marL="1028700" indent="0">
              <a:buNone/>
              <a:defRPr sz="1350" b="1">
                <a:solidFill>
                  <a:schemeClr val="bg1"/>
                </a:solidFill>
              </a:defRPr>
            </a:lvl4pPr>
            <a:lvl5pPr marL="1371600" indent="0">
              <a:buNone/>
              <a:defRPr sz="1350" b="1">
                <a:solidFill>
                  <a:schemeClr val="bg1"/>
                </a:solidFill>
              </a:defRPr>
            </a:lvl5pPr>
          </a:lstStyle>
          <a:p>
            <a:pPr lvl="0"/>
            <a:r>
              <a:rPr lang="en-US"/>
              <a:t>Click to edit Master text styles</a:t>
            </a:r>
            <a:endParaRPr lang="en-GB"/>
          </a:p>
        </p:txBody>
      </p:sp>
      <p:sp>
        <p:nvSpPr>
          <p:cNvPr id="38" name="Text Placeholder 12"/>
          <p:cNvSpPr>
            <a:spLocks noGrp="1"/>
          </p:cNvSpPr>
          <p:nvPr>
            <p:ph type="body" sz="quarter" idx="18"/>
          </p:nvPr>
        </p:nvSpPr>
        <p:spPr>
          <a:xfrm>
            <a:off x="8238601" y="1652337"/>
            <a:ext cx="3420932" cy="790074"/>
          </a:xfrm>
          <a:solidFill>
            <a:srgbClr val="70B207"/>
          </a:solidFill>
        </p:spPr>
        <p:txBody>
          <a:bodyPr lIns="396000" rIns="396000" anchor="ctr">
            <a:noAutofit/>
          </a:bodyPr>
          <a:lstStyle>
            <a:lvl1pPr marL="0" indent="0">
              <a:buNone/>
              <a:defRPr sz="1350" b="1">
                <a:solidFill>
                  <a:schemeClr val="bg1"/>
                </a:solidFill>
                <a:latin typeface="+mj-lt"/>
              </a:defRPr>
            </a:lvl1pPr>
            <a:lvl2pPr marL="342900" indent="0">
              <a:buNone/>
              <a:defRPr sz="1350" b="1">
                <a:solidFill>
                  <a:schemeClr val="bg1"/>
                </a:solidFill>
              </a:defRPr>
            </a:lvl2pPr>
            <a:lvl3pPr marL="685800" indent="0">
              <a:buNone/>
              <a:defRPr sz="1350" b="1">
                <a:solidFill>
                  <a:schemeClr val="bg1"/>
                </a:solidFill>
              </a:defRPr>
            </a:lvl3pPr>
            <a:lvl4pPr marL="1028700" indent="0">
              <a:buNone/>
              <a:defRPr sz="1350" b="1">
                <a:solidFill>
                  <a:schemeClr val="bg1"/>
                </a:solidFill>
              </a:defRPr>
            </a:lvl4pPr>
            <a:lvl5pPr marL="1371600" indent="0">
              <a:buNone/>
              <a:defRPr sz="1350" b="1">
                <a:solidFill>
                  <a:schemeClr val="bg1"/>
                </a:solidFill>
              </a:defRPr>
            </a:lvl5pPr>
          </a:lstStyle>
          <a:p>
            <a:pPr lvl="0"/>
            <a:r>
              <a:rPr lang="en-US"/>
              <a:t>Click to edit Master text styles</a:t>
            </a:r>
            <a:endParaRPr lang="en-GB"/>
          </a:p>
        </p:txBody>
      </p:sp>
      <p:sp>
        <p:nvSpPr>
          <p:cNvPr id="42" name="Text Placeholder 12"/>
          <p:cNvSpPr>
            <a:spLocks noGrp="1"/>
          </p:cNvSpPr>
          <p:nvPr>
            <p:ph type="body" sz="quarter" idx="22"/>
          </p:nvPr>
        </p:nvSpPr>
        <p:spPr>
          <a:xfrm>
            <a:off x="4389363" y="5841108"/>
            <a:ext cx="3420932" cy="173930"/>
          </a:xfrm>
          <a:solidFill>
            <a:schemeClr val="accent5"/>
          </a:solidFill>
        </p:spPr>
        <p:txBody>
          <a:bodyPr lIns="396000" rIns="396000" anchor="ctr">
            <a:noAutofit/>
          </a:bodyPr>
          <a:lstStyle>
            <a:lvl1pPr marL="0" indent="0">
              <a:buNone/>
              <a:defRPr sz="825" b="1">
                <a:solidFill>
                  <a:schemeClr val="accent5"/>
                </a:solidFill>
                <a:latin typeface="+mj-lt"/>
              </a:defRPr>
            </a:lvl1pPr>
            <a:lvl2pPr marL="342900" indent="0">
              <a:buNone/>
              <a:defRPr sz="1350" b="1">
                <a:solidFill>
                  <a:schemeClr val="bg1"/>
                </a:solidFill>
              </a:defRPr>
            </a:lvl2pPr>
            <a:lvl3pPr marL="685800" indent="0">
              <a:buNone/>
              <a:defRPr sz="1350" b="1">
                <a:solidFill>
                  <a:schemeClr val="bg1"/>
                </a:solidFill>
              </a:defRPr>
            </a:lvl3pPr>
            <a:lvl4pPr marL="1028700" indent="0">
              <a:buNone/>
              <a:defRPr sz="1350" b="1">
                <a:solidFill>
                  <a:schemeClr val="bg1"/>
                </a:solidFill>
              </a:defRPr>
            </a:lvl4pPr>
            <a:lvl5pPr marL="1371600" indent="0">
              <a:buNone/>
              <a:defRPr sz="1350" b="1">
                <a:solidFill>
                  <a:schemeClr val="bg1"/>
                </a:solidFill>
              </a:defRPr>
            </a:lvl5pPr>
          </a:lstStyle>
          <a:p>
            <a:pPr lvl="0"/>
            <a:endParaRPr lang="en-GB"/>
          </a:p>
        </p:txBody>
      </p:sp>
      <p:sp>
        <p:nvSpPr>
          <p:cNvPr id="43" name="Text Placeholder 12"/>
          <p:cNvSpPr>
            <a:spLocks noGrp="1"/>
          </p:cNvSpPr>
          <p:nvPr>
            <p:ph type="body" sz="quarter" idx="23"/>
          </p:nvPr>
        </p:nvSpPr>
        <p:spPr>
          <a:xfrm>
            <a:off x="8238601" y="5841108"/>
            <a:ext cx="3420932" cy="173930"/>
          </a:xfrm>
          <a:solidFill>
            <a:schemeClr val="accent5"/>
          </a:solidFill>
        </p:spPr>
        <p:txBody>
          <a:bodyPr lIns="396000" rIns="396000" anchor="ctr">
            <a:noAutofit/>
          </a:bodyPr>
          <a:lstStyle>
            <a:lvl1pPr marL="0" indent="0">
              <a:buNone/>
              <a:defRPr sz="825" b="1">
                <a:solidFill>
                  <a:schemeClr val="accent5"/>
                </a:solidFill>
                <a:latin typeface="+mj-lt"/>
              </a:defRPr>
            </a:lvl1pPr>
            <a:lvl2pPr marL="342900" indent="0">
              <a:buNone/>
              <a:defRPr sz="1350" b="1">
                <a:solidFill>
                  <a:schemeClr val="bg1"/>
                </a:solidFill>
              </a:defRPr>
            </a:lvl2pPr>
            <a:lvl3pPr marL="685800" indent="0">
              <a:buNone/>
              <a:defRPr sz="1350" b="1">
                <a:solidFill>
                  <a:schemeClr val="bg1"/>
                </a:solidFill>
              </a:defRPr>
            </a:lvl3pPr>
            <a:lvl4pPr marL="1028700" indent="0">
              <a:buNone/>
              <a:defRPr sz="1350" b="1">
                <a:solidFill>
                  <a:schemeClr val="bg1"/>
                </a:solidFill>
              </a:defRPr>
            </a:lvl4pPr>
            <a:lvl5pPr marL="1371600" indent="0">
              <a:buNone/>
              <a:defRPr sz="1350" b="1">
                <a:solidFill>
                  <a:schemeClr val="bg1"/>
                </a:solidFill>
              </a:defRPr>
            </a:lvl5pPr>
          </a:lstStyle>
          <a:p>
            <a:pPr lvl="0"/>
            <a:endParaRPr lang="en-GB"/>
          </a:p>
        </p:txBody>
      </p:sp>
      <p:sp>
        <p:nvSpPr>
          <p:cNvPr id="44" name="Text Placeholder 24"/>
          <p:cNvSpPr>
            <a:spLocks noGrp="1"/>
          </p:cNvSpPr>
          <p:nvPr>
            <p:ph type="body" sz="quarter" idx="24"/>
          </p:nvPr>
        </p:nvSpPr>
        <p:spPr>
          <a:xfrm>
            <a:off x="4389363" y="2442411"/>
            <a:ext cx="3420932" cy="3420000"/>
          </a:xfrm>
          <a:solidFill>
            <a:srgbClr val="006241"/>
          </a:solidFill>
        </p:spPr>
        <p:txBody>
          <a:bodyPr lIns="396000" tIns="360000" rIns="396000">
            <a:normAutofit/>
          </a:bodyPr>
          <a:lstStyle>
            <a:lvl1pPr marL="0" indent="0">
              <a:buNone/>
              <a:defRPr sz="1350">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45" name="Text Placeholder 24"/>
          <p:cNvSpPr>
            <a:spLocks noGrp="1"/>
          </p:cNvSpPr>
          <p:nvPr>
            <p:ph type="body" sz="quarter" idx="25"/>
          </p:nvPr>
        </p:nvSpPr>
        <p:spPr>
          <a:xfrm>
            <a:off x="8238601" y="2442411"/>
            <a:ext cx="3420932" cy="3420000"/>
          </a:xfrm>
          <a:solidFill>
            <a:srgbClr val="006241"/>
          </a:solidFill>
        </p:spPr>
        <p:txBody>
          <a:bodyPr lIns="396000" tIns="360000" rIns="396000">
            <a:normAutofit/>
          </a:bodyPr>
          <a:lstStyle>
            <a:lvl1pPr marL="0" indent="0">
              <a:buNone/>
              <a:defRPr sz="1350">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18"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0" name="Straight Connector 19">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6" name="TextBox 25">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7"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645023573"/>
      </p:ext>
    </p:extLst>
  </p:cSld>
  <p:clrMapOvr>
    <a:masterClrMapping/>
  </p:clrMapOvr>
  <p:extLst>
    <p:ext uri="{DCECCB84-F9BA-43D5-87BE-67443E8EF086}">
      <p15:sldGuideLst xmlns:p15="http://schemas.microsoft.com/office/powerpoint/2012/main">
        <p15:guide id="1" orient="horz" pos="1042">
          <p15:clr>
            <a:srgbClr val="FBAE40"/>
          </p15:clr>
        </p15:guide>
        <p15:guide id="2" pos="254">
          <p15:clr>
            <a:srgbClr val="FBAE40"/>
          </p15:clr>
        </p15:guide>
        <p15:guide id="3" orient="horz" pos="3789">
          <p15:clr>
            <a:srgbClr val="FBAE40"/>
          </p15:clr>
        </p15:guide>
        <p15:guide id="4" pos="5369">
          <p15:clr>
            <a:srgbClr val="FBAE40"/>
          </p15:clr>
        </p15:guide>
        <p15:guide id="5" pos="5279">
          <p15:clr>
            <a:srgbClr val="FBAE40"/>
          </p15:clr>
        </p15:guide>
        <p15:guide id="6" pos="5508">
          <p15:clr>
            <a:srgbClr val="FBAE40"/>
          </p15:clr>
        </p15:guide>
        <p15:guide id="7" orient="horz" pos="432">
          <p15:clr>
            <a:srgbClr val="FBAE40"/>
          </p15:clr>
        </p15:guide>
        <p15:guide id="8" pos="1868">
          <p15:clr>
            <a:srgbClr val="FBAE40"/>
          </p15:clr>
        </p15:guide>
        <p15:guide id="9" pos="2071">
          <p15:clr>
            <a:srgbClr val="FBAE40"/>
          </p15:clr>
        </p15:guide>
        <p15:guide id="10" pos="3691">
          <p15:clr>
            <a:srgbClr val="FBAE40"/>
          </p15:clr>
        </p15:guide>
        <p15:guide id="11" pos="3894">
          <p15:clr>
            <a:srgbClr val="FBAE40"/>
          </p15:clr>
        </p15:guide>
        <p15:guide id="12" orient="horz" pos="425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Facts - 4 Related">
    <p:spTree>
      <p:nvGrpSpPr>
        <p:cNvPr id="1" name=""/>
        <p:cNvGrpSpPr/>
        <p:nvPr/>
      </p:nvGrpSpPr>
      <p:grpSpPr>
        <a:xfrm>
          <a:off x="0" y="0"/>
          <a:ext cx="0" cy="0"/>
          <a:chOff x="0" y="0"/>
          <a:chExt cx="0" cy="0"/>
        </a:xfrm>
      </p:grpSpPr>
      <p:grpSp>
        <p:nvGrpSpPr>
          <p:cNvPr id="3" name="Group 2"/>
          <p:cNvGrpSpPr/>
          <p:nvPr userDrawn="1"/>
        </p:nvGrpSpPr>
        <p:grpSpPr>
          <a:xfrm>
            <a:off x="542926" y="1665288"/>
            <a:ext cx="5631649" cy="2052000"/>
            <a:chOff x="542925" y="1665288"/>
            <a:chExt cx="5758291" cy="2170112"/>
          </a:xfrm>
        </p:grpSpPr>
        <p:sp>
          <p:nvSpPr>
            <p:cNvPr id="4" name="Rectangle 3"/>
            <p:cNvSpPr/>
            <p:nvPr/>
          </p:nvSpPr>
          <p:spPr>
            <a:xfrm>
              <a:off x="542925" y="1665288"/>
              <a:ext cx="5553075" cy="2170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5" name="Triangle 4"/>
            <p:cNvSpPr/>
            <p:nvPr/>
          </p:nvSpPr>
          <p:spPr>
            <a:xfrm rot="5400000">
              <a:off x="6059966" y="1923372"/>
              <a:ext cx="266505" cy="21599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grpSp>
      <p:grpSp>
        <p:nvGrpSpPr>
          <p:cNvPr id="6" name="Group 5"/>
          <p:cNvGrpSpPr/>
          <p:nvPr userDrawn="1"/>
        </p:nvGrpSpPr>
        <p:grpSpPr>
          <a:xfrm>
            <a:off x="6227653" y="1665288"/>
            <a:ext cx="5430947" cy="2247806"/>
            <a:chOff x="6227654" y="1665288"/>
            <a:chExt cx="5430946" cy="2369060"/>
          </a:xfrm>
        </p:grpSpPr>
        <p:sp>
          <p:nvSpPr>
            <p:cNvPr id="7" name="Rectangle 6"/>
            <p:cNvSpPr/>
            <p:nvPr/>
          </p:nvSpPr>
          <p:spPr>
            <a:xfrm>
              <a:off x="6227654" y="1665288"/>
              <a:ext cx="5430946" cy="21701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8" name="Triangle 7"/>
            <p:cNvSpPr/>
            <p:nvPr/>
          </p:nvSpPr>
          <p:spPr>
            <a:xfrm rot="10800000">
              <a:off x="11157494" y="3818354"/>
              <a:ext cx="250553" cy="2159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grpSp>
      <p:grpSp>
        <p:nvGrpSpPr>
          <p:cNvPr id="9" name="Group 8"/>
          <p:cNvGrpSpPr/>
          <p:nvPr userDrawn="1"/>
        </p:nvGrpSpPr>
        <p:grpSpPr>
          <a:xfrm rot="10800000">
            <a:off x="542925" y="3749587"/>
            <a:ext cx="5430947" cy="2287958"/>
            <a:chOff x="6227654" y="1665288"/>
            <a:chExt cx="5430946" cy="2369060"/>
          </a:xfrm>
          <a:solidFill>
            <a:schemeClr val="accent5"/>
          </a:solidFill>
        </p:grpSpPr>
        <p:sp>
          <p:nvSpPr>
            <p:cNvPr id="10" name="Rectangle 9"/>
            <p:cNvSpPr/>
            <p:nvPr/>
          </p:nvSpPr>
          <p:spPr>
            <a:xfrm>
              <a:off x="6227654" y="1665288"/>
              <a:ext cx="5430946" cy="2170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11" name="Triangle 10"/>
            <p:cNvSpPr/>
            <p:nvPr/>
          </p:nvSpPr>
          <p:spPr>
            <a:xfrm rot="10800000">
              <a:off x="11157494" y="3818354"/>
              <a:ext cx="250553" cy="21599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grpSp>
      <p:grpSp>
        <p:nvGrpSpPr>
          <p:cNvPr id="12" name="Group 11"/>
          <p:cNvGrpSpPr/>
          <p:nvPr userDrawn="1"/>
        </p:nvGrpSpPr>
        <p:grpSpPr>
          <a:xfrm rot="10800000">
            <a:off x="6030962" y="3939990"/>
            <a:ext cx="5627639" cy="2097557"/>
            <a:chOff x="542925" y="1665288"/>
            <a:chExt cx="5754191" cy="2170112"/>
          </a:xfrm>
          <a:solidFill>
            <a:schemeClr val="accent2"/>
          </a:solidFill>
        </p:grpSpPr>
        <p:sp>
          <p:nvSpPr>
            <p:cNvPr id="13" name="Rectangle 12"/>
            <p:cNvSpPr/>
            <p:nvPr/>
          </p:nvSpPr>
          <p:spPr>
            <a:xfrm>
              <a:off x="542925" y="1665288"/>
              <a:ext cx="5553075" cy="2170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14" name="Triangle 13"/>
            <p:cNvSpPr/>
            <p:nvPr/>
          </p:nvSpPr>
          <p:spPr>
            <a:xfrm rot="5400000">
              <a:off x="6055866" y="1923370"/>
              <a:ext cx="266505" cy="21599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grpSp>
      <p:sp>
        <p:nvSpPr>
          <p:cNvPr id="15" name="Title 1"/>
          <p:cNvSpPr>
            <a:spLocks noGrp="1"/>
          </p:cNvSpPr>
          <p:nvPr>
            <p:ph type="title"/>
          </p:nvPr>
        </p:nvSpPr>
        <p:spPr>
          <a:xfrm>
            <a:off x="536361" y="476721"/>
            <a:ext cx="10636465" cy="768545"/>
          </a:xfrm>
        </p:spPr>
        <p:txBody>
          <a:bodyPr/>
          <a:lstStyle>
            <a:lvl1pPr>
              <a:defRPr sz="3600" b="1">
                <a:solidFill>
                  <a:schemeClr val="accent1"/>
                </a:solidFill>
                <a:latin typeface="+mj-lt"/>
              </a:defRPr>
            </a:lvl1pPr>
          </a:lstStyle>
          <a:p>
            <a:r>
              <a:rPr lang="en-US" dirty="0"/>
              <a:t>Click to edit Master title style</a:t>
            </a:r>
            <a:endParaRPr lang="en-GB" dirty="0"/>
          </a:p>
        </p:txBody>
      </p:sp>
      <p:sp>
        <p:nvSpPr>
          <p:cNvPr id="16" name="Text Placeholder 24"/>
          <p:cNvSpPr>
            <a:spLocks noGrp="1"/>
          </p:cNvSpPr>
          <p:nvPr>
            <p:ph type="body" sz="quarter" idx="13"/>
          </p:nvPr>
        </p:nvSpPr>
        <p:spPr>
          <a:xfrm>
            <a:off x="982280" y="2024621"/>
            <a:ext cx="4552235" cy="1333334"/>
          </a:xfrm>
        </p:spPr>
        <p:txBody>
          <a:bodyPr anchor="ctr">
            <a:normAutofit/>
          </a:bodyPr>
          <a:lstStyle>
            <a:lvl1pPr marL="0" indent="0">
              <a:buNone/>
              <a:defRPr sz="135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dirty="0"/>
              <a:t>Click to edit Master text styles</a:t>
            </a:r>
            <a:endParaRPr lang="en-GB" dirty="0"/>
          </a:p>
        </p:txBody>
      </p:sp>
      <p:sp>
        <p:nvSpPr>
          <p:cNvPr id="17" name="Text Placeholder 24"/>
          <p:cNvSpPr>
            <a:spLocks noGrp="1"/>
          </p:cNvSpPr>
          <p:nvPr>
            <p:ph type="body" sz="quarter" idx="14"/>
          </p:nvPr>
        </p:nvSpPr>
        <p:spPr>
          <a:xfrm>
            <a:off x="6667009" y="2024621"/>
            <a:ext cx="4552235" cy="1333334"/>
          </a:xfrm>
        </p:spPr>
        <p:txBody>
          <a:bodyPr anchor="ctr">
            <a:normAutofit/>
          </a:bodyPr>
          <a:lstStyle>
            <a:lvl1pPr marL="0" indent="0">
              <a:buNone/>
              <a:defRPr sz="135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18" name="Text Placeholder 24"/>
          <p:cNvSpPr>
            <a:spLocks noGrp="1"/>
          </p:cNvSpPr>
          <p:nvPr>
            <p:ph type="body" sz="quarter" idx="15"/>
          </p:nvPr>
        </p:nvSpPr>
        <p:spPr>
          <a:xfrm>
            <a:off x="982280" y="4344878"/>
            <a:ext cx="4552235" cy="1333334"/>
          </a:xfrm>
        </p:spPr>
        <p:txBody>
          <a:bodyPr anchor="ctr">
            <a:normAutofit/>
          </a:bodyPr>
          <a:lstStyle>
            <a:lvl1pPr marL="0" indent="0">
              <a:buNone/>
              <a:defRPr sz="135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19" name="Text Placeholder 24"/>
          <p:cNvSpPr>
            <a:spLocks noGrp="1"/>
          </p:cNvSpPr>
          <p:nvPr>
            <p:ph type="body" sz="quarter" idx="16"/>
          </p:nvPr>
        </p:nvSpPr>
        <p:spPr>
          <a:xfrm>
            <a:off x="6667009" y="4344878"/>
            <a:ext cx="4552235" cy="1333334"/>
          </a:xfrm>
        </p:spPr>
        <p:txBody>
          <a:bodyPr anchor="ctr">
            <a:normAutofit/>
          </a:bodyPr>
          <a:lstStyle>
            <a:lvl1pPr marL="0" indent="0">
              <a:buNone/>
              <a:defRPr sz="135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26"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8" name="Straight Connector 2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7" name="TextBox 26">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3"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457387270"/>
      </p:ext>
    </p:extLst>
  </p:cSld>
  <p:clrMapOvr>
    <a:masterClrMapping/>
  </p:clrMapOvr>
  <p:extLst>
    <p:ext uri="{DCECCB84-F9BA-43D5-87BE-67443E8EF086}">
      <p15:sldGuideLst xmlns:p15="http://schemas.microsoft.com/office/powerpoint/2012/main">
        <p15:guide id="1" pos="254">
          <p15:clr>
            <a:srgbClr val="FBAE40"/>
          </p15:clr>
        </p15:guide>
        <p15:guide id="2" orient="horz" pos="4252">
          <p15:clr>
            <a:srgbClr val="FBAE40"/>
          </p15:clr>
        </p15:guide>
        <p15:guide id="3" orient="horz" pos="3803">
          <p15:clr>
            <a:srgbClr val="FBAE40"/>
          </p15:clr>
        </p15:guide>
        <p15:guide id="4" orient="horz" pos="1050">
          <p15:clr>
            <a:srgbClr val="FBAE40"/>
          </p15:clr>
        </p15:guide>
        <p15:guide id="5" pos="2814">
          <p15:clr>
            <a:srgbClr val="FBAE40"/>
          </p15:clr>
        </p15:guide>
        <p15:guide id="6" pos="2942">
          <p15:clr>
            <a:srgbClr val="FBAE40"/>
          </p15:clr>
        </p15:guide>
        <p15:guide id="7" orient="horz" pos="2482">
          <p15:clr>
            <a:srgbClr val="FBAE40"/>
          </p15:clr>
        </p15:guide>
        <p15:guide id="8" orient="horz" pos="2338">
          <p15:clr>
            <a:srgbClr val="FBAE40"/>
          </p15:clr>
        </p15:guide>
        <p15:guide id="9" orient="horz" pos="432">
          <p15:clr>
            <a:srgbClr val="FBAE40"/>
          </p15:clr>
        </p15:guide>
        <p15:guide id="10" pos="5508">
          <p15:clr>
            <a:srgbClr val="FBAE40"/>
          </p15:clr>
        </p15:guide>
        <p15:guide id="11" pos="5369">
          <p15:clr>
            <a:srgbClr val="FBAE40"/>
          </p15:clr>
        </p15:guide>
        <p15:guide id="12" pos="527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Facts - 3 Related">
    <p:spTree>
      <p:nvGrpSpPr>
        <p:cNvPr id="1" name=""/>
        <p:cNvGrpSpPr/>
        <p:nvPr/>
      </p:nvGrpSpPr>
      <p:grpSpPr>
        <a:xfrm>
          <a:off x="0" y="0"/>
          <a:ext cx="0" cy="0"/>
          <a:chOff x="0" y="0"/>
          <a:chExt cx="0" cy="0"/>
        </a:xfrm>
      </p:grpSpPr>
      <p:grpSp>
        <p:nvGrpSpPr>
          <p:cNvPr id="3" name="Group 2"/>
          <p:cNvGrpSpPr/>
          <p:nvPr userDrawn="1"/>
        </p:nvGrpSpPr>
        <p:grpSpPr>
          <a:xfrm>
            <a:off x="542926" y="1665288"/>
            <a:ext cx="5631649" cy="2052000"/>
            <a:chOff x="542925" y="1665288"/>
            <a:chExt cx="5758291" cy="2170112"/>
          </a:xfrm>
        </p:grpSpPr>
        <p:sp>
          <p:nvSpPr>
            <p:cNvPr id="4" name="Rectangle 3"/>
            <p:cNvSpPr/>
            <p:nvPr/>
          </p:nvSpPr>
          <p:spPr>
            <a:xfrm>
              <a:off x="542925" y="1665288"/>
              <a:ext cx="5553075" cy="2170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27" name="Triangle 26"/>
            <p:cNvSpPr/>
            <p:nvPr userDrawn="1"/>
          </p:nvSpPr>
          <p:spPr>
            <a:xfrm rot="5400000">
              <a:off x="6059966" y="3318348"/>
              <a:ext cx="266505" cy="21599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grpSp>
      <p:grpSp>
        <p:nvGrpSpPr>
          <p:cNvPr id="6" name="Group 5"/>
          <p:cNvGrpSpPr/>
          <p:nvPr userDrawn="1"/>
        </p:nvGrpSpPr>
        <p:grpSpPr>
          <a:xfrm>
            <a:off x="6227653" y="1665288"/>
            <a:ext cx="5430947" cy="2247806"/>
            <a:chOff x="6227654" y="1665288"/>
            <a:chExt cx="5430946" cy="2369060"/>
          </a:xfrm>
        </p:grpSpPr>
        <p:sp>
          <p:nvSpPr>
            <p:cNvPr id="7" name="Rectangle 6"/>
            <p:cNvSpPr/>
            <p:nvPr/>
          </p:nvSpPr>
          <p:spPr>
            <a:xfrm>
              <a:off x="6227654" y="1665288"/>
              <a:ext cx="5430946" cy="21701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8" name="Triangle 7"/>
            <p:cNvSpPr/>
            <p:nvPr/>
          </p:nvSpPr>
          <p:spPr>
            <a:xfrm rot="10800000">
              <a:off x="6481437" y="3818354"/>
              <a:ext cx="250553" cy="2159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grpSp>
      <p:sp>
        <p:nvSpPr>
          <p:cNvPr id="13" name="Rectangle 12"/>
          <p:cNvSpPr/>
          <p:nvPr/>
        </p:nvSpPr>
        <p:spPr>
          <a:xfrm rot="10800000">
            <a:off x="3465028" y="3985545"/>
            <a:ext cx="5430947" cy="20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15" name="Title 1"/>
          <p:cNvSpPr>
            <a:spLocks noGrp="1"/>
          </p:cNvSpPr>
          <p:nvPr userDrawn="1">
            <p:ph type="title"/>
          </p:nvPr>
        </p:nvSpPr>
        <p:spPr>
          <a:xfrm>
            <a:off x="536361" y="476721"/>
            <a:ext cx="10636465" cy="768545"/>
          </a:xfrm>
        </p:spPr>
        <p:txBody>
          <a:bodyPr>
            <a:normAutofit/>
          </a:bodyPr>
          <a:lstStyle>
            <a:lvl1pPr>
              <a:defRPr sz="3600" b="1">
                <a:solidFill>
                  <a:schemeClr val="accent1"/>
                </a:solidFill>
                <a:latin typeface="+mj-lt"/>
              </a:defRPr>
            </a:lvl1pPr>
          </a:lstStyle>
          <a:p>
            <a:r>
              <a:rPr lang="en-US"/>
              <a:t>Click to edit Master title style</a:t>
            </a:r>
            <a:endParaRPr lang="en-GB"/>
          </a:p>
        </p:txBody>
      </p:sp>
      <p:sp>
        <p:nvSpPr>
          <p:cNvPr id="16" name="Text Placeholder 24"/>
          <p:cNvSpPr>
            <a:spLocks noGrp="1"/>
          </p:cNvSpPr>
          <p:nvPr userDrawn="1">
            <p:ph type="body" sz="quarter" idx="13"/>
          </p:nvPr>
        </p:nvSpPr>
        <p:spPr>
          <a:xfrm>
            <a:off x="982280" y="2024621"/>
            <a:ext cx="4552235" cy="1333334"/>
          </a:xfrm>
        </p:spPr>
        <p:txBody>
          <a:bodyPr anchor="ctr">
            <a:normAutofit/>
          </a:bodyPr>
          <a:lstStyle>
            <a:lvl1pPr marL="0" indent="0">
              <a:buNone/>
              <a:defRPr sz="135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dirty="0"/>
              <a:t>Click to edit Master text styles</a:t>
            </a:r>
            <a:endParaRPr lang="en-GB" dirty="0"/>
          </a:p>
        </p:txBody>
      </p:sp>
      <p:sp>
        <p:nvSpPr>
          <p:cNvPr id="17" name="Text Placeholder 24"/>
          <p:cNvSpPr>
            <a:spLocks noGrp="1"/>
          </p:cNvSpPr>
          <p:nvPr userDrawn="1">
            <p:ph type="body" sz="quarter" idx="14"/>
          </p:nvPr>
        </p:nvSpPr>
        <p:spPr>
          <a:xfrm>
            <a:off x="6667009" y="2024621"/>
            <a:ext cx="4552235" cy="1333334"/>
          </a:xfrm>
        </p:spPr>
        <p:txBody>
          <a:bodyPr anchor="ctr">
            <a:normAutofit/>
          </a:bodyPr>
          <a:lstStyle>
            <a:lvl1pPr marL="0" indent="0">
              <a:buNone/>
              <a:defRPr sz="135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19" name="Text Placeholder 24"/>
          <p:cNvSpPr>
            <a:spLocks noGrp="1"/>
          </p:cNvSpPr>
          <p:nvPr userDrawn="1">
            <p:ph type="body" sz="quarter" idx="16"/>
          </p:nvPr>
        </p:nvSpPr>
        <p:spPr>
          <a:xfrm>
            <a:off x="3904384" y="4344878"/>
            <a:ext cx="4552235" cy="1333334"/>
          </a:xfrm>
        </p:spPr>
        <p:txBody>
          <a:bodyPr anchor="ctr">
            <a:normAutofit/>
          </a:bodyPr>
          <a:lstStyle>
            <a:lvl1pPr marL="0" indent="0">
              <a:buNone/>
              <a:defRPr sz="135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28" name="Triangle 27"/>
          <p:cNvSpPr/>
          <p:nvPr userDrawn="1"/>
        </p:nvSpPr>
        <p:spPr>
          <a:xfrm>
            <a:off x="5459331" y="3779737"/>
            <a:ext cx="252000" cy="21124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mj-lt"/>
            </a:endParaRPr>
          </a:p>
        </p:txBody>
      </p:sp>
      <p:sp>
        <p:nvSpPr>
          <p:cNvPr id="14" name="Slide Number Placeholder 5">
            <a:extLst>
              <a:ext uri="{FF2B5EF4-FFF2-40B4-BE49-F238E27FC236}">
                <a16:creationId xmlns:a16="http://schemas.microsoft.com/office/drawing/2014/main" id="{50E3D7A6-8AF8-4589-93D3-FC00F3294A9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8" name="Straight Connector 27">
            <a:extLst>
              <a:ext uri="{FF2B5EF4-FFF2-40B4-BE49-F238E27FC236}">
                <a16:creationId xmlns:a16="http://schemas.microsoft.com/office/drawing/2014/main" id="{FFDC0C92-8485-415C-B97E-B328795A4CB4}"/>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5" name="TextBox 24">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6"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3410815228"/>
      </p:ext>
    </p:extLst>
  </p:cSld>
  <p:clrMapOvr>
    <a:masterClrMapping/>
  </p:clrMapOvr>
  <p:extLst>
    <p:ext uri="{DCECCB84-F9BA-43D5-87BE-67443E8EF086}">
      <p15:sldGuideLst xmlns:p15="http://schemas.microsoft.com/office/powerpoint/2012/main">
        <p15:guide id="1" pos="254">
          <p15:clr>
            <a:srgbClr val="FBAE40"/>
          </p15:clr>
        </p15:guide>
        <p15:guide id="2" orient="horz" pos="4252">
          <p15:clr>
            <a:srgbClr val="FBAE40"/>
          </p15:clr>
        </p15:guide>
        <p15:guide id="3" orient="horz" pos="3795">
          <p15:clr>
            <a:srgbClr val="FBAE40"/>
          </p15:clr>
        </p15:guide>
        <p15:guide id="4" orient="horz" pos="2507">
          <p15:clr>
            <a:srgbClr val="FBAE40"/>
          </p15:clr>
        </p15:guide>
        <p15:guide id="5" orient="horz" pos="2338">
          <p15:clr>
            <a:srgbClr val="FBAE40"/>
          </p15:clr>
        </p15:guide>
        <p15:guide id="6" orient="horz" pos="1050">
          <p15:clr>
            <a:srgbClr val="FBAE40"/>
          </p15:clr>
        </p15:guide>
        <p15:guide id="7" pos="2814">
          <p15:clr>
            <a:srgbClr val="FBAE40"/>
          </p15:clr>
        </p15:guide>
        <p15:guide id="8" pos="2942">
          <p15:clr>
            <a:srgbClr val="FBAE40"/>
          </p15:clr>
        </p15:guide>
        <p15:guide id="9" pos="5369">
          <p15:clr>
            <a:srgbClr val="FBAE40"/>
          </p15:clr>
        </p15:guide>
        <p15:guide id="10" pos="5279">
          <p15:clr>
            <a:srgbClr val="FBAE40"/>
          </p15:clr>
        </p15:guide>
        <p15:guide id="11" pos="5508">
          <p15:clr>
            <a:srgbClr val="FBAE40"/>
          </p15:clr>
        </p15:guide>
        <p15:guide id="12" orient="horz" pos="43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Facts - 1 Important + 2 Minor">
    <p:spTree>
      <p:nvGrpSpPr>
        <p:cNvPr id="1" name=""/>
        <p:cNvGrpSpPr/>
        <p:nvPr/>
      </p:nvGrpSpPr>
      <p:grpSpPr>
        <a:xfrm>
          <a:off x="0" y="0"/>
          <a:ext cx="0" cy="0"/>
          <a:chOff x="0" y="0"/>
          <a:chExt cx="0" cy="0"/>
        </a:xfrm>
      </p:grpSpPr>
      <p:sp>
        <p:nvSpPr>
          <p:cNvPr id="2" name="Title 1"/>
          <p:cNvSpPr>
            <a:spLocks noGrp="1"/>
          </p:cNvSpPr>
          <p:nvPr>
            <p:ph type="title"/>
          </p:nvPr>
        </p:nvSpPr>
        <p:spPr>
          <a:xfrm>
            <a:off x="536361" y="476721"/>
            <a:ext cx="10636465" cy="768545"/>
          </a:xfrm>
        </p:spPr>
        <p:txBody>
          <a:bodyPr>
            <a:normAutofit/>
          </a:bodyPr>
          <a:lstStyle>
            <a:lvl1pPr>
              <a:defRPr sz="3600" b="1">
                <a:solidFill>
                  <a:schemeClr val="accent1"/>
                </a:solidFill>
                <a:latin typeface="+mj-lt"/>
              </a:defRPr>
            </a:lvl1pPr>
          </a:lstStyle>
          <a:p>
            <a:r>
              <a:rPr lang="en-US"/>
              <a:t>Click to edit Master title style</a:t>
            </a:r>
            <a:endParaRPr lang="en-GB"/>
          </a:p>
        </p:txBody>
      </p:sp>
      <p:sp>
        <p:nvSpPr>
          <p:cNvPr id="4" name="Text Placeholder 24"/>
          <p:cNvSpPr>
            <a:spLocks noGrp="1"/>
          </p:cNvSpPr>
          <p:nvPr>
            <p:ph type="body" sz="quarter" idx="13"/>
          </p:nvPr>
        </p:nvSpPr>
        <p:spPr>
          <a:xfrm>
            <a:off x="535429" y="1652338"/>
            <a:ext cx="5560572" cy="4362700"/>
          </a:xfrm>
          <a:solidFill>
            <a:schemeClr val="accent1"/>
          </a:solidFill>
          <a:ln>
            <a:noFill/>
          </a:ln>
        </p:spPr>
        <p:txBody>
          <a:bodyPr lIns="396000" tIns="360000" rIns="396000">
            <a:normAutofit/>
          </a:bodyPr>
          <a:lstStyle>
            <a:lvl1pPr marL="0" indent="0">
              <a:buNone/>
              <a:defRPr sz="1800" b="1">
                <a:solidFill>
                  <a:schemeClr val="bg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dirty="0"/>
              <a:t>Click to edit Master text styles</a:t>
            </a:r>
            <a:endParaRPr lang="en-GB" dirty="0"/>
          </a:p>
        </p:txBody>
      </p:sp>
      <p:sp>
        <p:nvSpPr>
          <p:cNvPr id="6" name="Text Placeholder 24"/>
          <p:cNvSpPr>
            <a:spLocks noGrp="1"/>
          </p:cNvSpPr>
          <p:nvPr>
            <p:ph type="body" sz="quarter" idx="22"/>
          </p:nvPr>
        </p:nvSpPr>
        <p:spPr>
          <a:xfrm>
            <a:off x="6436895" y="1652338"/>
            <a:ext cx="5217695" cy="2089484"/>
          </a:xfrm>
          <a:solidFill>
            <a:schemeClr val="accent2">
              <a:lumMod val="20000"/>
              <a:lumOff val="80000"/>
            </a:schemeClr>
          </a:solidFill>
          <a:ln>
            <a:noFill/>
          </a:ln>
        </p:spPr>
        <p:txBody>
          <a:bodyPr lIns="396000" tIns="360000" rIns="396000">
            <a:normAutofit/>
          </a:bodyPr>
          <a:lstStyle>
            <a:lvl1pPr marL="0" indent="0">
              <a:buNone/>
              <a:defRPr sz="1350">
                <a:solidFill>
                  <a:schemeClr val="accent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7" name="Text Placeholder 24"/>
          <p:cNvSpPr>
            <a:spLocks noGrp="1"/>
          </p:cNvSpPr>
          <p:nvPr>
            <p:ph type="body" sz="quarter" idx="23"/>
          </p:nvPr>
        </p:nvSpPr>
        <p:spPr>
          <a:xfrm>
            <a:off x="6436895" y="3925554"/>
            <a:ext cx="5217695" cy="2089484"/>
          </a:xfrm>
          <a:solidFill>
            <a:schemeClr val="accent5">
              <a:lumMod val="40000"/>
              <a:lumOff val="60000"/>
            </a:schemeClr>
          </a:solidFill>
          <a:ln>
            <a:noFill/>
          </a:ln>
        </p:spPr>
        <p:txBody>
          <a:bodyPr lIns="396000" tIns="360000" rIns="396000">
            <a:normAutofit/>
          </a:bodyPr>
          <a:lstStyle>
            <a:lvl1pPr marL="0" indent="0">
              <a:buNone/>
              <a:defRPr sz="1350">
                <a:solidFill>
                  <a:schemeClr val="accent1"/>
                </a:solidFill>
                <a:latin typeface="+mj-lt"/>
              </a:defRPr>
            </a:lvl1pPr>
            <a:lvl2pPr marL="342900" indent="0">
              <a:buNone/>
              <a:defRPr sz="1350">
                <a:solidFill>
                  <a:schemeClr val="bg1"/>
                </a:solidFill>
              </a:defRPr>
            </a:lvl2pPr>
            <a:lvl3pPr marL="685800" indent="0">
              <a:buNone/>
              <a:defRPr sz="1350">
                <a:solidFill>
                  <a:schemeClr val="bg1"/>
                </a:solidFill>
              </a:defRPr>
            </a:lvl3pPr>
            <a:lvl4pPr marL="1028700" indent="0">
              <a:buNone/>
              <a:defRPr sz="1350">
                <a:solidFill>
                  <a:schemeClr val="bg1"/>
                </a:solidFill>
              </a:defRPr>
            </a:lvl4pPr>
            <a:lvl5pPr marL="1371600" indent="0">
              <a:buNone/>
              <a:defRPr sz="1350">
                <a:solidFill>
                  <a:schemeClr val="bg1"/>
                </a:solidFill>
              </a:defRPr>
            </a:lvl5pPr>
          </a:lstStyle>
          <a:p>
            <a:pPr lvl="0"/>
            <a:r>
              <a:rPr lang="en-US"/>
              <a:t>Click to edit Master text styles</a:t>
            </a:r>
            <a:endParaRPr lang="en-GB"/>
          </a:p>
        </p:txBody>
      </p:sp>
      <p:sp>
        <p:nvSpPr>
          <p:cNvPr id="13"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5" name="Straight Connector 14">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841B22E-CC3E-4590-985A-07B79DE1A01E}"/>
              </a:ext>
            </a:extLst>
          </p:cNvPr>
          <p:cNvSpPr>
            <a:spLocks noGrp="1"/>
          </p:cNvSpPr>
          <p:nvPr>
            <p:ph type="body" sz="quarter" idx="21"/>
          </p:nvPr>
        </p:nvSpPr>
        <p:spPr>
          <a:xfrm>
            <a:off x="532800" y="5885727"/>
            <a:ext cx="5563200" cy="173930"/>
          </a:xfrm>
          <a:solidFill>
            <a:schemeClr val="accent5"/>
          </a:solidFill>
        </p:spPr>
        <p:txBody>
          <a:bodyPr lIns="396000" rIns="396000" anchor="ctr">
            <a:noAutofit/>
          </a:bodyPr>
          <a:lstStyle>
            <a:lvl1pPr marL="0" indent="0">
              <a:buNone/>
              <a:defRPr sz="1100" b="1">
                <a:solidFill>
                  <a:schemeClr val="accent5"/>
                </a:solidFill>
                <a:latin typeface="+mj-lt"/>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endParaRPr lang="en-GB" dirty="0"/>
          </a:p>
        </p:txBody>
      </p:sp>
      <p:sp>
        <p:nvSpPr>
          <p:cNvPr id="14" name="Rectangle 13">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TextBox 19">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1"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4164022675"/>
      </p:ext>
    </p:extLst>
  </p:cSld>
  <p:clrMapOvr>
    <a:masterClrMapping/>
  </p:clrMapOvr>
  <p:extLst>
    <p:ext uri="{DCECCB84-F9BA-43D5-87BE-67443E8EF086}">
      <p15:sldGuideLst xmlns:p15="http://schemas.microsoft.com/office/powerpoint/2012/main">
        <p15:guide id="1" orient="horz" pos="4252">
          <p15:clr>
            <a:srgbClr val="FBAE40"/>
          </p15:clr>
        </p15:guide>
        <p15:guide id="2" pos="254">
          <p15:clr>
            <a:srgbClr val="FBAE40"/>
          </p15:clr>
        </p15:guide>
        <p15:guide id="3" pos="2878">
          <p15:clr>
            <a:srgbClr val="FBAE40"/>
          </p15:clr>
        </p15:guide>
        <p15:guide id="4" pos="3043">
          <p15:clr>
            <a:srgbClr val="FBAE40"/>
          </p15:clr>
        </p15:guide>
        <p15:guide id="5" pos="5508">
          <p15:clr>
            <a:srgbClr val="FBAE40"/>
          </p15:clr>
        </p15:guide>
        <p15:guide id="6" pos="5369">
          <p15:clr>
            <a:srgbClr val="FBAE40"/>
          </p15:clr>
        </p15:guide>
        <p15:guide id="7" pos="5279">
          <p15:clr>
            <a:srgbClr val="FBAE40"/>
          </p15:clr>
        </p15:guide>
        <p15:guide id="8" orient="horz" pos="3786">
          <p15:clr>
            <a:srgbClr val="FBAE40"/>
          </p15:clr>
        </p15:guide>
        <p15:guide id="9" orient="horz" pos="1042">
          <p15:clr>
            <a:srgbClr val="FBAE40"/>
          </p15:clr>
        </p15:guide>
        <p15:guide id="10" orient="horz" pos="2355">
          <p15:clr>
            <a:srgbClr val="FBAE40"/>
          </p15:clr>
        </p15:guide>
        <p15:guide id="11" orient="horz" pos="2473">
          <p15:clr>
            <a:srgbClr val="FBAE40"/>
          </p15:clr>
        </p15:guide>
        <p15:guide id="12" orient="horz" pos="43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Facts - 1 Important + 2 Related">
    <p:spTree>
      <p:nvGrpSpPr>
        <p:cNvPr id="1" name=""/>
        <p:cNvGrpSpPr/>
        <p:nvPr/>
      </p:nvGrpSpPr>
      <p:grpSpPr>
        <a:xfrm>
          <a:off x="0" y="0"/>
          <a:ext cx="0" cy="0"/>
          <a:chOff x="0" y="0"/>
          <a:chExt cx="0" cy="0"/>
        </a:xfrm>
      </p:grpSpPr>
      <p:cxnSp>
        <p:nvCxnSpPr>
          <p:cNvPr id="25" name="Straight Connector 24"/>
          <p:cNvCxnSpPr/>
          <p:nvPr userDrawn="1"/>
        </p:nvCxnSpPr>
        <p:spPr>
          <a:xfrm>
            <a:off x="4632159" y="4832685"/>
            <a:ext cx="3725779"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36361" y="476721"/>
            <a:ext cx="10636465" cy="768545"/>
          </a:xfrm>
        </p:spPr>
        <p:txBody>
          <a:bodyPr>
            <a:normAutofit/>
          </a:bodyPr>
          <a:lstStyle>
            <a:lvl1pPr>
              <a:defRPr sz="3600" b="1">
                <a:solidFill>
                  <a:schemeClr val="accent1"/>
                </a:solidFill>
                <a:latin typeface="+mj-lt"/>
              </a:defRPr>
            </a:lvl1pPr>
          </a:lstStyle>
          <a:p>
            <a:r>
              <a:rPr lang="en-US"/>
              <a:t>Click to edit Master title style</a:t>
            </a:r>
            <a:endParaRPr lang="en-GB"/>
          </a:p>
        </p:txBody>
      </p:sp>
      <p:sp>
        <p:nvSpPr>
          <p:cNvPr id="4" name="Text Placeholder 3"/>
          <p:cNvSpPr>
            <a:spLocks noGrp="1"/>
          </p:cNvSpPr>
          <p:nvPr>
            <p:ph type="body" sz="quarter" idx="10"/>
          </p:nvPr>
        </p:nvSpPr>
        <p:spPr>
          <a:xfrm>
            <a:off x="536360" y="2110681"/>
            <a:ext cx="4800000" cy="3600000"/>
          </a:xfrm>
          <a:prstGeom prst="ellipse">
            <a:avLst/>
          </a:prstGeom>
          <a:solidFill>
            <a:schemeClr val="accent1"/>
          </a:solidFill>
          <a:effectLst>
            <a:softEdge rad="0"/>
          </a:effectLst>
        </p:spPr>
        <p:txBody>
          <a:bodyPr anchor="ctr">
            <a:noAutofit/>
          </a:bodyPr>
          <a:lstStyle>
            <a:lvl1pPr marL="0" indent="0" algn="ctr">
              <a:buNone/>
              <a:defRPr sz="2000" b="1">
                <a:solidFill>
                  <a:schemeClr val="bg1"/>
                </a:solidFill>
                <a:latin typeface="+mj-lt"/>
              </a:defRPr>
            </a:lvl1pPr>
            <a:lvl2pPr marL="342900" indent="0" algn="ctr">
              <a:buNone/>
              <a:defRPr b="1">
                <a:solidFill>
                  <a:schemeClr val="bg1"/>
                </a:solidFill>
              </a:defRPr>
            </a:lvl2pPr>
            <a:lvl3pPr marL="685800" indent="0" algn="ctr">
              <a:buNone/>
              <a:defRPr b="1">
                <a:solidFill>
                  <a:schemeClr val="bg1"/>
                </a:solidFill>
              </a:defRPr>
            </a:lvl3pPr>
            <a:lvl4pPr marL="1028700" indent="0" algn="ctr">
              <a:buNone/>
              <a:defRPr b="1">
                <a:solidFill>
                  <a:schemeClr val="bg1"/>
                </a:solidFill>
              </a:defRPr>
            </a:lvl4pPr>
            <a:lvl5pPr marL="1371600" indent="0" algn="ctr">
              <a:buNone/>
              <a:defRPr b="1">
                <a:solidFill>
                  <a:schemeClr val="bg1"/>
                </a:solidFill>
              </a:defRPr>
            </a:lvl5pPr>
          </a:lstStyle>
          <a:p>
            <a:pPr lvl="0"/>
            <a:r>
              <a:rPr lang="en-US" dirty="0"/>
              <a:t>Click to edit Master text styles</a:t>
            </a:r>
          </a:p>
        </p:txBody>
      </p:sp>
      <p:sp>
        <p:nvSpPr>
          <p:cNvPr id="21" name="Text Placeholder 20"/>
          <p:cNvSpPr>
            <a:spLocks noGrp="1"/>
          </p:cNvSpPr>
          <p:nvPr>
            <p:ph type="body" sz="quarter" idx="11"/>
          </p:nvPr>
        </p:nvSpPr>
        <p:spPr>
          <a:xfrm>
            <a:off x="5672091" y="1652337"/>
            <a:ext cx="3360000" cy="2520000"/>
          </a:xfrm>
          <a:prstGeom prst="ellipse">
            <a:avLst/>
          </a:prstGeom>
          <a:solidFill>
            <a:schemeClr val="accent2">
              <a:lumMod val="20000"/>
              <a:lumOff val="80000"/>
            </a:schemeClr>
          </a:solidFill>
        </p:spPr>
        <p:txBody>
          <a:bodyPr anchor="ctr">
            <a:noAutofit/>
          </a:bodyPr>
          <a:lstStyle>
            <a:lvl1pPr marL="0" indent="0" algn="ctr">
              <a:buNone/>
              <a:defRPr sz="1400">
                <a:solidFill>
                  <a:schemeClr val="accent1"/>
                </a:solidFill>
                <a:latin typeface="+mj-lt"/>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stStyle>
          <a:p>
            <a:pPr lvl="0"/>
            <a:r>
              <a:rPr lang="en-US" dirty="0"/>
              <a:t>Click to edit Master text styles</a:t>
            </a:r>
            <a:endParaRPr lang="en-GB" dirty="0"/>
          </a:p>
        </p:txBody>
      </p:sp>
      <p:sp>
        <p:nvSpPr>
          <p:cNvPr id="22" name="Text Placeholder 20"/>
          <p:cNvSpPr>
            <a:spLocks noGrp="1"/>
          </p:cNvSpPr>
          <p:nvPr>
            <p:ph type="body" sz="quarter" idx="12"/>
          </p:nvPr>
        </p:nvSpPr>
        <p:spPr>
          <a:xfrm>
            <a:off x="8340595" y="3549992"/>
            <a:ext cx="3360000" cy="2520000"/>
          </a:xfrm>
          <a:prstGeom prst="ellipse">
            <a:avLst/>
          </a:prstGeom>
          <a:solidFill>
            <a:schemeClr val="accent2">
              <a:lumMod val="20000"/>
              <a:lumOff val="80000"/>
            </a:schemeClr>
          </a:solidFill>
        </p:spPr>
        <p:txBody>
          <a:bodyPr anchor="ctr">
            <a:noAutofit/>
          </a:bodyPr>
          <a:lstStyle>
            <a:lvl1pPr marL="0" indent="0" algn="ctr">
              <a:buNone/>
              <a:defRPr sz="1400">
                <a:solidFill>
                  <a:schemeClr val="accent1"/>
                </a:solidFill>
                <a:latin typeface="+mj-lt"/>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stStyle>
          <a:p>
            <a:pPr lvl="0"/>
            <a:r>
              <a:rPr lang="en-US"/>
              <a:t>Click to edit Master text styles</a:t>
            </a:r>
            <a:endParaRPr lang="en-GB"/>
          </a:p>
        </p:txBody>
      </p:sp>
      <p:cxnSp>
        <p:nvCxnSpPr>
          <p:cNvPr id="24" name="Straight Connector 23"/>
          <p:cNvCxnSpPr/>
          <p:nvPr userDrawn="1"/>
        </p:nvCxnSpPr>
        <p:spPr>
          <a:xfrm>
            <a:off x="4632159" y="2851484"/>
            <a:ext cx="1039933"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15"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16" name="Straight Connector 15">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TextBox 22">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6" name="Footer Placeholder 1"/>
          <p:cNvSpPr>
            <a:spLocks noGrp="1"/>
          </p:cNvSpPr>
          <p:nvPr>
            <p:ph type="ftr" sz="quarter" idx="13"/>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1422530798"/>
      </p:ext>
    </p:extLst>
  </p:cSld>
  <p:clrMapOvr>
    <a:masterClrMapping/>
  </p:clrMapOvr>
  <p:extLst>
    <p:ext uri="{DCECCB84-F9BA-43D5-87BE-67443E8EF086}">
      <p15:sldGuideLst xmlns:p15="http://schemas.microsoft.com/office/powerpoint/2012/main">
        <p15:guide id="1" orient="horz" pos="3786">
          <p15:clr>
            <a:srgbClr val="FBAE40"/>
          </p15:clr>
        </p15:guide>
        <p15:guide id="2" pos="254">
          <p15:clr>
            <a:srgbClr val="FBAE40"/>
          </p15:clr>
        </p15:guide>
        <p15:guide id="3" orient="horz" pos="1042">
          <p15:clr>
            <a:srgbClr val="FBAE40"/>
          </p15:clr>
        </p15:guide>
        <p15:guide id="4" pos="2312">
          <p15:clr>
            <a:srgbClr val="FBAE40"/>
          </p15:clr>
        </p15:guide>
        <p15:guide id="5" pos="5369">
          <p15:clr>
            <a:srgbClr val="FBAE40"/>
          </p15:clr>
        </p15:guide>
        <p15:guide id="6" pos="5508">
          <p15:clr>
            <a:srgbClr val="FBAE40"/>
          </p15:clr>
        </p15:guide>
        <p15:guide id="7" pos="5279">
          <p15:clr>
            <a:srgbClr val="FBAE40"/>
          </p15:clr>
        </p15:guide>
        <p15:guide id="8" orient="horz" pos="4252">
          <p15:clr>
            <a:srgbClr val="FBAE40"/>
          </p15:clr>
        </p15:guide>
        <p15:guide id="9" orient="horz" pos="43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UAB Fac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pic>
        <p:nvPicPr>
          <p:cNvPr id="13" name="Graphic 10">
            <a:extLst>
              <a:ext uri="{FF2B5EF4-FFF2-40B4-BE49-F238E27FC236}">
                <a16:creationId xmlns:a16="http://schemas.microsoft.com/office/drawing/2014/main" id="{B8875D2C-4EA2-4925-8688-7EF800790A60}"/>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0680" r="5495" b="15282"/>
          <a:stretch/>
        </p:blipFill>
        <p:spPr>
          <a:xfrm>
            <a:off x="3549636" y="0"/>
            <a:ext cx="11671808" cy="6858000"/>
          </a:xfrm>
          <a:prstGeom prst="rect">
            <a:avLst/>
          </a:prstGeom>
        </p:spPr>
      </p:pic>
      <p:sp>
        <p:nvSpPr>
          <p:cNvPr id="4" name="Rectangle 3">
            <a:extLst>
              <a:ext uri="{FF2B5EF4-FFF2-40B4-BE49-F238E27FC236}">
                <a16:creationId xmlns:a16="http://schemas.microsoft.com/office/drawing/2014/main" id="{30EFEBCC-0D5B-EB4B-83EF-3BC2B129F595}"/>
              </a:ext>
            </a:extLst>
          </p:cNvPr>
          <p:cNvSpPr/>
          <p:nvPr userDrawn="1"/>
        </p:nvSpPr>
        <p:spPr>
          <a:xfrm>
            <a:off x="762000" y="1781994"/>
            <a:ext cx="10589941" cy="4111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3"/>
              </a:solidFill>
              <a:latin typeface="+mj-lt"/>
            </a:endParaRPr>
          </a:p>
        </p:txBody>
      </p:sp>
      <p:sp>
        <p:nvSpPr>
          <p:cNvPr id="3" name="Subtitle 2">
            <a:extLst>
              <a:ext uri="{FF2B5EF4-FFF2-40B4-BE49-F238E27FC236}">
                <a16:creationId xmlns:a16="http://schemas.microsoft.com/office/drawing/2014/main" id="{D1AFCF8C-333C-AB4A-9E7D-40B5AC498B44}"/>
              </a:ext>
            </a:extLst>
          </p:cNvPr>
          <p:cNvSpPr>
            <a:spLocks noGrp="1"/>
          </p:cNvSpPr>
          <p:nvPr>
            <p:ph type="subTitle" idx="1" hasCustomPrompt="1"/>
          </p:nvPr>
        </p:nvSpPr>
        <p:spPr>
          <a:xfrm>
            <a:off x="1237785" y="2196775"/>
            <a:ext cx="9638371" cy="3281521"/>
          </a:xfrm>
        </p:spPr>
        <p:txBody>
          <a:bodyPr anchor="ctr">
            <a:normAutofit/>
          </a:bodyPr>
          <a:lstStyle>
            <a:lvl1pPr marL="0" indent="0" algn="l">
              <a:buNone/>
              <a:defRPr sz="2700" b="1">
                <a:solidFill>
                  <a:schemeClr val="accent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UAB Fact - 1</a:t>
            </a:r>
          </a:p>
        </p:txBody>
      </p:sp>
      <p:pic>
        <p:nvPicPr>
          <p:cNvPr id="8" name="Graphic 8">
            <a:extLst>
              <a:ext uri="{FF2B5EF4-FFF2-40B4-BE49-F238E27FC236}">
                <a16:creationId xmlns:a16="http://schemas.microsoft.com/office/drawing/2014/main" id="{6A79829C-5A5E-4118-9C77-3E41B88C4E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9434" y="928012"/>
            <a:ext cx="6312747" cy="416812"/>
          </a:xfrm>
          <a:prstGeom prst="rect">
            <a:avLst/>
          </a:prstGeom>
        </p:spPr>
      </p:pic>
      <p:sp>
        <p:nvSpPr>
          <p:cNvPr id="9" name="Footer Placeholder 4">
            <a:extLst>
              <a:ext uri="{FF2B5EF4-FFF2-40B4-BE49-F238E27FC236}">
                <a16:creationId xmlns:a16="http://schemas.microsoft.com/office/drawing/2014/main" id="{CF9EC9A0-A0AA-4D41-A33F-0FFBDF23E716}"/>
              </a:ext>
            </a:extLst>
          </p:cNvPr>
          <p:cNvSpPr>
            <a:spLocks noGrp="1"/>
          </p:cNvSpPr>
          <p:nvPr>
            <p:ph type="ftr" sz="quarter" idx="11"/>
          </p:nvPr>
        </p:nvSpPr>
        <p:spPr>
          <a:xfrm>
            <a:off x="660582" y="1364473"/>
            <a:ext cx="9142060"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Tree>
    <p:extLst>
      <p:ext uri="{BB962C8B-B14F-4D97-AF65-F5344CB8AC3E}">
        <p14:creationId xmlns:p14="http://schemas.microsoft.com/office/powerpoint/2010/main" val="3039725403"/>
      </p:ext>
    </p:extLst>
  </p:cSld>
  <p:clrMapOvr>
    <a:masterClrMapping/>
  </p:clrMapOvr>
  <p:extLst>
    <p:ext uri="{DCECCB84-F9BA-43D5-87BE-67443E8EF086}">
      <p15:sldGuideLst xmlns:p15="http://schemas.microsoft.com/office/powerpoint/2012/main">
        <p15:guide id="1" pos="362">
          <p15:clr>
            <a:srgbClr val="FBAE40"/>
          </p15:clr>
        </p15:guide>
        <p15:guide id="2" orient="horz" pos="3710">
          <p15:clr>
            <a:srgbClr val="FBAE40"/>
          </p15:clr>
        </p15:guide>
        <p15:guide id="3" pos="5356">
          <p15:clr>
            <a:srgbClr val="FBAE40"/>
          </p15:clr>
        </p15:guide>
        <p15:guide id="4" orient="horz" pos="584">
          <p15:clr>
            <a:srgbClr val="FBAE40"/>
          </p15:clr>
        </p15:guide>
        <p15:guide id="5" orient="horz" pos="99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Slide - Waterm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j-lt"/>
            </a:endParaRPr>
          </a:p>
        </p:txBody>
      </p:sp>
      <p:sp>
        <p:nvSpPr>
          <p:cNvPr id="7" name="Subtitle 2"/>
          <p:cNvSpPr>
            <a:spLocks noGrp="1"/>
          </p:cNvSpPr>
          <p:nvPr>
            <p:ph type="subTitle" idx="1"/>
          </p:nvPr>
        </p:nvSpPr>
        <p:spPr>
          <a:xfrm>
            <a:off x="1016000" y="4333876"/>
            <a:ext cx="9016771"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pic>
        <p:nvPicPr>
          <p:cNvPr id="17" name="Graphic 10">
            <a:extLst>
              <a:ext uri="{FF2B5EF4-FFF2-40B4-BE49-F238E27FC236}">
                <a16:creationId xmlns:a16="http://schemas.microsoft.com/office/drawing/2014/main" id="{1E09CFCF-5ADD-B247-A896-6E6979ED526C}"/>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0680" r="5495" b="15282"/>
          <a:stretch/>
        </p:blipFill>
        <p:spPr>
          <a:xfrm>
            <a:off x="3549636" y="0"/>
            <a:ext cx="11671808" cy="6858000"/>
          </a:xfrm>
          <a:prstGeom prst="rect">
            <a:avLst/>
          </a:prstGeom>
        </p:spPr>
      </p:pic>
      <p:sp>
        <p:nvSpPr>
          <p:cNvPr id="22" name="Title 21"/>
          <p:cNvSpPr>
            <a:spLocks noGrp="1"/>
          </p:cNvSpPr>
          <p:nvPr>
            <p:ph type="title" hasCustomPrompt="1"/>
          </p:nvPr>
        </p:nvSpPr>
        <p:spPr>
          <a:xfrm>
            <a:off x="1011766" y="2553420"/>
            <a:ext cx="9021233" cy="1687212"/>
          </a:xfrm>
        </p:spPr>
        <p:txBody>
          <a:bodyPr lIns="0" tIns="0" rIns="0" bIns="0" anchor="b">
            <a:normAutofit/>
          </a:bodyPr>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Intro Slide - Monogram</a:t>
            </a:r>
          </a:p>
        </p:txBody>
      </p:sp>
      <p:sp>
        <p:nvSpPr>
          <p:cNvPr id="23" name="Footer Placeholder 4"/>
          <p:cNvSpPr>
            <a:spLocks noGrp="1"/>
          </p:cNvSpPr>
          <p:nvPr>
            <p:ph type="ftr" sz="quarter" idx="11"/>
          </p:nvPr>
        </p:nvSpPr>
        <p:spPr>
          <a:xfrm>
            <a:off x="897147" y="1364473"/>
            <a:ext cx="9142060"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Tree>
    <p:extLst>
      <p:ext uri="{BB962C8B-B14F-4D97-AF65-F5344CB8AC3E}">
        <p14:creationId xmlns:p14="http://schemas.microsoft.com/office/powerpoint/2010/main" val="13554279"/>
      </p:ext>
    </p:extLst>
  </p:cSld>
  <p:clrMapOvr>
    <a:masterClrMapping/>
  </p:clrMapOvr>
  <p:extLst>
    <p:ext uri="{DCECCB84-F9BA-43D5-87BE-67443E8EF086}">
      <p15:sldGuideLst xmlns:p15="http://schemas.microsoft.com/office/powerpoint/2012/main">
        <p15:guide id="1" pos="478">
          <p15:clr>
            <a:srgbClr val="FBAE40"/>
          </p15:clr>
        </p15:guide>
        <p15:guide id="2" orient="horz" pos="2543">
          <p15:clr>
            <a:srgbClr val="FBAE40"/>
          </p15:clr>
        </p15:guide>
        <p15:guide id="3" orient="horz" pos="587">
          <p15:clr>
            <a:srgbClr val="FBAE40"/>
          </p15:clr>
        </p15:guide>
        <p15:guide id="4" orient="horz" pos="978">
          <p15:clr>
            <a:srgbClr val="FBAE40"/>
          </p15:clr>
        </p15:guide>
        <p15:guide id="5" orient="horz" pos="2728">
          <p15:clr>
            <a:srgbClr val="FBAE40"/>
          </p15:clr>
        </p15:guide>
        <p15:guide id="6" pos="47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UAB Fact -2">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1AFCF8C-333C-AB4A-9E7D-40B5AC498B44}"/>
              </a:ext>
            </a:extLst>
          </p:cNvPr>
          <p:cNvSpPr>
            <a:spLocks noGrp="1"/>
          </p:cNvSpPr>
          <p:nvPr>
            <p:ph type="subTitle" idx="1" hasCustomPrompt="1"/>
          </p:nvPr>
        </p:nvSpPr>
        <p:spPr>
          <a:xfrm>
            <a:off x="766764" y="2256918"/>
            <a:ext cx="10650536" cy="3571454"/>
          </a:xfrm>
        </p:spPr>
        <p:txBody>
          <a:bodyPr anchor="t">
            <a:normAutofit/>
          </a:bodyPr>
          <a:lstStyle>
            <a:lvl1pPr marL="0" indent="0" algn="l">
              <a:buNone/>
              <a:defRPr sz="2700" b="1">
                <a:solidFill>
                  <a:schemeClr val="accent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UAB Fact - 2</a:t>
            </a:r>
          </a:p>
        </p:txBody>
      </p:sp>
      <p:pic>
        <p:nvPicPr>
          <p:cNvPr id="5" name="Graphic 10">
            <a:extLst>
              <a:ext uri="{FF2B5EF4-FFF2-40B4-BE49-F238E27FC236}">
                <a16:creationId xmlns:a16="http://schemas.microsoft.com/office/drawing/2014/main" id="{46D5A173-9511-4C17-90E5-91E20FC1F3D7}"/>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0680" r="5495" b="15282"/>
          <a:stretch/>
        </p:blipFill>
        <p:spPr>
          <a:xfrm>
            <a:off x="3438143" y="0"/>
            <a:ext cx="11671808" cy="6858000"/>
          </a:xfrm>
          <a:prstGeom prst="rect">
            <a:avLst/>
          </a:prstGeom>
        </p:spPr>
      </p:pic>
    </p:spTree>
    <p:extLst>
      <p:ext uri="{BB962C8B-B14F-4D97-AF65-F5344CB8AC3E}">
        <p14:creationId xmlns:p14="http://schemas.microsoft.com/office/powerpoint/2010/main" val="1410383313"/>
      </p:ext>
    </p:extLst>
  </p:cSld>
  <p:clrMapOvr>
    <a:masterClrMapping/>
  </p:clrMapOvr>
  <p:extLst>
    <p:ext uri="{DCECCB84-F9BA-43D5-87BE-67443E8EF086}">
      <p15:sldGuideLst xmlns:p15="http://schemas.microsoft.com/office/powerpoint/2012/main">
        <p15:guide id="1" pos="362">
          <p15:clr>
            <a:srgbClr val="FBAE40"/>
          </p15:clr>
        </p15:guide>
        <p15:guide id="2" orient="horz" pos="1423">
          <p15:clr>
            <a:srgbClr val="FBAE40"/>
          </p15:clr>
        </p15:guide>
        <p15:guide id="3" pos="5394">
          <p15:clr>
            <a:srgbClr val="FBAE40"/>
          </p15:clr>
        </p15:guide>
        <p15:guide id="4" orient="horz" pos="366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UAB Fact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8FE5E2-583D-3440-B3E2-B7A6D31591F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8" t="17398" b="1437"/>
          <a:stretch/>
        </p:blipFill>
        <p:spPr>
          <a:xfrm>
            <a:off x="0" y="0"/>
            <a:ext cx="12192000" cy="6858000"/>
          </a:xfrm>
          <a:prstGeom prst="rect">
            <a:avLst/>
          </a:prstGeom>
        </p:spPr>
      </p:pic>
      <p:sp>
        <p:nvSpPr>
          <p:cNvPr id="3" name="Subtitle 2">
            <a:extLst>
              <a:ext uri="{FF2B5EF4-FFF2-40B4-BE49-F238E27FC236}">
                <a16:creationId xmlns:a16="http://schemas.microsoft.com/office/drawing/2014/main" id="{D1AFCF8C-333C-AB4A-9E7D-40B5AC498B44}"/>
              </a:ext>
            </a:extLst>
          </p:cNvPr>
          <p:cNvSpPr>
            <a:spLocks noGrp="1"/>
          </p:cNvSpPr>
          <p:nvPr>
            <p:ph type="subTitle" idx="1" hasCustomPrompt="1"/>
          </p:nvPr>
        </p:nvSpPr>
        <p:spPr>
          <a:xfrm>
            <a:off x="766763" y="1573213"/>
            <a:ext cx="10585179" cy="4303712"/>
          </a:xfrm>
          <a:solidFill>
            <a:schemeClr val="accent1">
              <a:alpha val="85000"/>
            </a:schemeClr>
          </a:solidFill>
        </p:spPr>
        <p:txBody>
          <a:bodyPr lIns="468000" tIns="468000" rIns="468000" bIns="468000" anchor="ctr">
            <a:normAutofit/>
          </a:bodyPr>
          <a:lstStyle>
            <a:lvl1pPr marL="0" indent="0" algn="l">
              <a:buNone/>
              <a:defRPr sz="2700" b="1">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UAB Fact  - 3</a:t>
            </a:r>
          </a:p>
        </p:txBody>
      </p:sp>
    </p:spTree>
    <p:extLst>
      <p:ext uri="{BB962C8B-B14F-4D97-AF65-F5344CB8AC3E}">
        <p14:creationId xmlns:p14="http://schemas.microsoft.com/office/powerpoint/2010/main" val="127033746"/>
      </p:ext>
    </p:extLst>
  </p:cSld>
  <p:clrMapOvr>
    <a:masterClrMapping/>
  </p:clrMapOvr>
  <p:extLst>
    <p:ext uri="{DCECCB84-F9BA-43D5-87BE-67443E8EF086}">
      <p15:sldGuideLst xmlns:p15="http://schemas.microsoft.com/office/powerpoint/2012/main">
        <p15:guide id="1" orient="horz" pos="3702">
          <p15:clr>
            <a:srgbClr val="FBAE40"/>
          </p15:clr>
        </p15:guide>
        <p15:guide id="2" pos="362">
          <p15:clr>
            <a:srgbClr val="FBAE40"/>
          </p15:clr>
        </p15:guide>
        <p15:guide id="3" pos="5356">
          <p15:clr>
            <a:srgbClr val="FBAE40"/>
          </p15:clr>
        </p15:guide>
        <p15:guide id="4" orient="horz" pos="99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Quote – 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0"/>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625" dirty="0">
                <a:latin typeface="+mn-lt"/>
              </a:rPr>
              <a:t>”</a:t>
            </a:r>
          </a:p>
        </p:txBody>
      </p:sp>
      <p:sp>
        <p:nvSpPr>
          <p:cNvPr id="10" name="Subtitle 2">
            <a:extLst>
              <a:ext uri="{FF2B5EF4-FFF2-40B4-BE49-F238E27FC236}">
                <a16:creationId xmlns:a16="http://schemas.microsoft.com/office/drawing/2014/main" id="{33F74712-47DD-D445-BB61-E4279010D2FD}"/>
              </a:ext>
            </a:extLst>
          </p:cNvPr>
          <p:cNvSpPr txBox="1">
            <a:spLocks/>
          </p:cNvSpPr>
          <p:nvPr userDrawn="1"/>
        </p:nvSpPr>
        <p:spPr>
          <a:xfrm>
            <a:off x="876289" y="1889033"/>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8625" dirty="0">
                <a:latin typeface="+mn-lt"/>
              </a:rPr>
              <a:t>“</a:t>
            </a:r>
          </a:p>
        </p:txBody>
      </p:sp>
      <p:sp>
        <p:nvSpPr>
          <p:cNvPr id="5"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1" y="4834374"/>
            <a:ext cx="9144000" cy="544513"/>
          </a:xfrm>
        </p:spPr>
        <p:txBody>
          <a:bodyPr/>
          <a:lstStyle>
            <a:lvl1pPr marL="0" indent="0" algn="ctr">
              <a:buNone/>
              <a:defRPr b="1">
                <a:solidFill>
                  <a:schemeClr val="accent3"/>
                </a:solidFill>
                <a:latin typeface="+mn-lt"/>
              </a:defRPr>
            </a:lvl1pPr>
          </a:lstStyle>
          <a:p>
            <a:pPr lvl="0"/>
            <a:r>
              <a:rPr lang="en-US" dirty="0"/>
              <a:t>Author</a:t>
            </a:r>
          </a:p>
        </p:txBody>
      </p:sp>
      <p:sp>
        <p:nvSpPr>
          <p:cNvPr id="8" name="Title 1">
            <a:extLst>
              <a:ext uri="{FF2B5EF4-FFF2-40B4-BE49-F238E27FC236}">
                <a16:creationId xmlns:a16="http://schemas.microsoft.com/office/drawing/2014/main" id="{EA7D64EC-DA4C-BA4D-87B3-681A69F4563D}"/>
              </a:ext>
            </a:extLst>
          </p:cNvPr>
          <p:cNvSpPr>
            <a:spLocks noGrp="1"/>
          </p:cNvSpPr>
          <p:nvPr>
            <p:ph type="ctrTitle" hasCustomPrompt="1"/>
          </p:nvPr>
        </p:nvSpPr>
        <p:spPr>
          <a:xfrm>
            <a:off x="1519239" y="2355273"/>
            <a:ext cx="9144000" cy="1854262"/>
          </a:xfrm>
        </p:spPr>
        <p:txBody>
          <a:bodyPr anchor="ctr"/>
          <a:lstStyle>
            <a:lvl1pPr algn="ctr">
              <a:defRPr sz="4500" b="1">
                <a:solidFill>
                  <a:schemeClr val="bg1"/>
                </a:solidFill>
                <a:latin typeface="+mn-lt"/>
              </a:defRPr>
            </a:lvl1pPr>
          </a:lstStyle>
          <a:p>
            <a:r>
              <a:rPr lang="en-US" dirty="0"/>
              <a:t>Quote – Option 1</a:t>
            </a:r>
          </a:p>
        </p:txBody>
      </p:sp>
    </p:spTree>
    <p:extLst>
      <p:ext uri="{BB962C8B-B14F-4D97-AF65-F5344CB8AC3E}">
        <p14:creationId xmlns:p14="http://schemas.microsoft.com/office/powerpoint/2010/main" val="235315300"/>
      </p:ext>
    </p:extLst>
  </p:cSld>
  <p:clrMapOvr>
    <a:masterClrMapping/>
  </p:clrMapOvr>
  <p:extLst>
    <p:ext uri="{DCECCB84-F9BA-43D5-87BE-67443E8EF086}">
      <p15:sldGuideLst xmlns:p15="http://schemas.microsoft.com/office/powerpoint/2012/main">
        <p15:guide id="1" pos="2880">
          <p15:clr>
            <a:srgbClr val="FBAE40"/>
          </p15:clr>
        </p15:guide>
        <p15:guide id="2" orient="horz" pos="1482">
          <p15:clr>
            <a:srgbClr val="FBAE40"/>
          </p15:clr>
        </p15:guide>
        <p15:guide id="3" orient="horz" pos="2651">
          <p15:clr>
            <a:srgbClr val="FBAE40"/>
          </p15:clr>
        </p15:guide>
        <p15:guide id="4" pos="718">
          <p15:clr>
            <a:srgbClr val="FBAE40"/>
          </p15:clr>
        </p15:guide>
        <p15:guide id="5" pos="5038">
          <p15:clr>
            <a:srgbClr val="FBAE40"/>
          </p15:clr>
        </p15:guide>
        <p15:guide id="6" orient="horz" pos="304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Quote – Option 1 - Monogram">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1" name="Graphic 10">
            <a:extLst>
              <a:ext uri="{FF2B5EF4-FFF2-40B4-BE49-F238E27FC236}">
                <a16:creationId xmlns:a16="http://schemas.microsoft.com/office/drawing/2014/main" id="{4057A37B-D6CE-4B27-BD27-4F6ABCD40F07}"/>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0680" r="5495" b="15282"/>
          <a:stretch/>
        </p:blipFill>
        <p:spPr>
          <a:xfrm>
            <a:off x="3549636" y="0"/>
            <a:ext cx="11671808" cy="6858000"/>
          </a:xfrm>
          <a:prstGeom prst="rect">
            <a:avLst/>
          </a:prstGeom>
        </p:spPr>
      </p:pic>
      <p:sp>
        <p:nvSpPr>
          <p:cNvPr id="14"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0"/>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625" dirty="0">
                <a:latin typeface="+mn-lt"/>
              </a:rPr>
              <a:t>”</a:t>
            </a:r>
          </a:p>
        </p:txBody>
      </p:sp>
      <p:sp>
        <p:nvSpPr>
          <p:cNvPr id="16"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1" y="4834374"/>
            <a:ext cx="9144000" cy="544513"/>
          </a:xfrm>
        </p:spPr>
        <p:txBody>
          <a:bodyPr/>
          <a:lstStyle>
            <a:lvl1pPr marL="0" indent="0" algn="ctr">
              <a:buNone/>
              <a:defRPr b="1">
                <a:solidFill>
                  <a:schemeClr val="accent3"/>
                </a:solidFill>
                <a:latin typeface="+mn-lt"/>
              </a:defRPr>
            </a:lvl1pPr>
          </a:lstStyle>
          <a:p>
            <a:pPr lvl="0"/>
            <a:r>
              <a:rPr lang="en-US" dirty="0"/>
              <a:t>Author</a:t>
            </a:r>
          </a:p>
        </p:txBody>
      </p:sp>
      <p:sp>
        <p:nvSpPr>
          <p:cNvPr id="10" name="Title 1">
            <a:extLst>
              <a:ext uri="{FF2B5EF4-FFF2-40B4-BE49-F238E27FC236}">
                <a16:creationId xmlns:a16="http://schemas.microsoft.com/office/drawing/2014/main" id="{10CFEA6F-993C-48F5-BABF-D2AE4C3AD388}"/>
              </a:ext>
            </a:extLst>
          </p:cNvPr>
          <p:cNvSpPr>
            <a:spLocks noGrp="1"/>
          </p:cNvSpPr>
          <p:nvPr>
            <p:ph type="ctrTitle" hasCustomPrompt="1"/>
          </p:nvPr>
        </p:nvSpPr>
        <p:spPr>
          <a:xfrm>
            <a:off x="1519239" y="2355273"/>
            <a:ext cx="9144000" cy="1854262"/>
          </a:xfrm>
        </p:spPr>
        <p:txBody>
          <a:bodyPr anchor="ctr"/>
          <a:lstStyle>
            <a:lvl1pPr algn="ctr">
              <a:defRPr sz="4500" b="1">
                <a:solidFill>
                  <a:schemeClr val="bg1"/>
                </a:solidFill>
                <a:latin typeface="+mn-lt"/>
              </a:defRPr>
            </a:lvl1pPr>
          </a:lstStyle>
          <a:p>
            <a:r>
              <a:rPr lang="en-US" dirty="0"/>
              <a:t>Quote – Option 1 Monogram</a:t>
            </a:r>
          </a:p>
        </p:txBody>
      </p:sp>
      <p:sp>
        <p:nvSpPr>
          <p:cNvPr id="9" name="Subtitle 2">
            <a:extLst>
              <a:ext uri="{FF2B5EF4-FFF2-40B4-BE49-F238E27FC236}">
                <a16:creationId xmlns:a16="http://schemas.microsoft.com/office/drawing/2014/main" id="{E65E39DA-6AE9-4451-8CA3-95DDB8E4FA3C}"/>
              </a:ext>
            </a:extLst>
          </p:cNvPr>
          <p:cNvSpPr txBox="1">
            <a:spLocks/>
          </p:cNvSpPr>
          <p:nvPr userDrawn="1"/>
        </p:nvSpPr>
        <p:spPr>
          <a:xfrm>
            <a:off x="876289" y="1889033"/>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8625" dirty="0">
                <a:latin typeface="+mn-lt"/>
              </a:rPr>
              <a:t>“</a:t>
            </a:r>
          </a:p>
        </p:txBody>
      </p:sp>
    </p:spTree>
    <p:extLst>
      <p:ext uri="{BB962C8B-B14F-4D97-AF65-F5344CB8AC3E}">
        <p14:creationId xmlns:p14="http://schemas.microsoft.com/office/powerpoint/2010/main" val="524715361"/>
      </p:ext>
    </p:extLst>
  </p:cSld>
  <p:clrMapOvr>
    <a:masterClrMapping/>
  </p:clrMapOvr>
  <p:extLst>
    <p:ext uri="{DCECCB84-F9BA-43D5-87BE-67443E8EF086}">
      <p15:sldGuideLst xmlns:p15="http://schemas.microsoft.com/office/powerpoint/2012/main">
        <p15:guide id="1" orient="horz" pos="1474">
          <p15:clr>
            <a:srgbClr val="FBAE40"/>
          </p15:clr>
        </p15:guide>
        <p15:guide id="2" pos="718">
          <p15:clr>
            <a:srgbClr val="FBAE40"/>
          </p15:clr>
        </p15:guide>
        <p15:guide id="3" pos="5045">
          <p15:clr>
            <a:srgbClr val="FBAE40"/>
          </p15:clr>
        </p15:guide>
        <p15:guide id="4" pos="2880">
          <p15:clr>
            <a:srgbClr val="FBAE40"/>
          </p15:clr>
        </p15:guide>
        <p15:guide id="5" orient="horz" pos="2651">
          <p15:clr>
            <a:srgbClr val="FBAE40"/>
          </p15:clr>
        </p15:guide>
        <p15:guide id="6" orient="horz" pos="304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Quote – Option 1 - Picture Backgroun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205B58-DB7E-8244-8533-249ABF49D5AE}"/>
              </a:ext>
            </a:extLst>
          </p:cNvPr>
          <p:cNvSpPr/>
          <p:nvPr userDrawn="1"/>
        </p:nvSpPr>
        <p:spPr>
          <a:xfrm>
            <a:off x="0" y="0"/>
            <a:ext cx="12192000" cy="6858000"/>
          </a:xfrm>
          <a:prstGeom prst="rect">
            <a:avLst/>
          </a:prstGeom>
          <a:solidFill>
            <a:srgbClr val="006241">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sp>
        <p:nvSpPr>
          <p:cNvPr id="11" name="TextBox 10">
            <a:extLst>
              <a:ext uri="{FF2B5EF4-FFF2-40B4-BE49-F238E27FC236}">
                <a16:creationId xmlns:a16="http://schemas.microsoft.com/office/drawing/2014/main" id="{36FC2C5F-A5E4-3C43-ABB2-297B20BE2613}"/>
              </a:ext>
            </a:extLst>
          </p:cNvPr>
          <p:cNvSpPr txBox="1"/>
          <p:nvPr userDrawn="1"/>
        </p:nvSpPr>
        <p:spPr>
          <a:xfrm>
            <a:off x="-3" y="-426745"/>
            <a:ext cx="12192003" cy="253916"/>
          </a:xfrm>
          <a:prstGeom prst="rect">
            <a:avLst/>
          </a:prstGeom>
          <a:solidFill>
            <a:schemeClr val="bg1"/>
          </a:solidFill>
        </p:spPr>
        <p:txBody>
          <a:bodyPr wrap="square" rtlCol="0">
            <a:spAutoFit/>
          </a:bodyPr>
          <a:lstStyle/>
          <a:p>
            <a:pPr algn="ctr"/>
            <a:r>
              <a:rPr lang="pl-PL" sz="1050" dirty="0">
                <a:solidFill>
                  <a:schemeClr val="accent2"/>
                </a:solidFill>
                <a:latin typeface="+mj-lt"/>
              </a:rPr>
              <a:t>To insert a background image, right-click on the slide – select FORMAT BACKGROUND &gt; Picture or texture fill</a:t>
            </a:r>
            <a:endParaRPr lang="bg-BG" sz="1050" dirty="0">
              <a:solidFill>
                <a:schemeClr val="accent2"/>
              </a:solidFill>
              <a:latin typeface="+mj-lt"/>
            </a:endParaRPr>
          </a:p>
        </p:txBody>
      </p:sp>
      <p:sp>
        <p:nvSpPr>
          <p:cNvPr id="15"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0"/>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625" dirty="0">
                <a:latin typeface="+mj-lt"/>
              </a:rPr>
              <a:t>”</a:t>
            </a:r>
          </a:p>
        </p:txBody>
      </p:sp>
      <p:sp>
        <p:nvSpPr>
          <p:cNvPr id="17"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1" y="4834374"/>
            <a:ext cx="9144000" cy="544513"/>
          </a:xfrm>
        </p:spPr>
        <p:txBody>
          <a:bodyPr/>
          <a:lstStyle>
            <a:lvl1pPr marL="0" indent="0" algn="ctr">
              <a:buNone/>
              <a:defRPr b="1">
                <a:solidFill>
                  <a:schemeClr val="accent3"/>
                </a:solidFill>
                <a:latin typeface="+mj-lt"/>
              </a:defRPr>
            </a:lvl1pPr>
          </a:lstStyle>
          <a:p>
            <a:pPr lvl="0"/>
            <a:r>
              <a:rPr lang="en-US" dirty="0"/>
              <a:t>Author</a:t>
            </a:r>
          </a:p>
        </p:txBody>
      </p:sp>
      <p:sp>
        <p:nvSpPr>
          <p:cNvPr id="8" name="Title 1">
            <a:extLst>
              <a:ext uri="{FF2B5EF4-FFF2-40B4-BE49-F238E27FC236}">
                <a16:creationId xmlns:a16="http://schemas.microsoft.com/office/drawing/2014/main" id="{C92F1E1E-9164-4ECD-A2F5-BF1183861FD4}"/>
              </a:ext>
            </a:extLst>
          </p:cNvPr>
          <p:cNvSpPr>
            <a:spLocks noGrp="1"/>
          </p:cNvSpPr>
          <p:nvPr>
            <p:ph type="ctrTitle" hasCustomPrompt="1"/>
          </p:nvPr>
        </p:nvSpPr>
        <p:spPr>
          <a:xfrm>
            <a:off x="1519239" y="2355273"/>
            <a:ext cx="9144000" cy="1854262"/>
          </a:xfrm>
        </p:spPr>
        <p:txBody>
          <a:bodyPr anchor="ctr"/>
          <a:lstStyle>
            <a:lvl1pPr algn="ctr">
              <a:defRPr sz="4500" b="1">
                <a:solidFill>
                  <a:schemeClr val="bg1"/>
                </a:solidFill>
                <a:latin typeface="+mj-lt"/>
              </a:defRPr>
            </a:lvl1pPr>
          </a:lstStyle>
          <a:p>
            <a:r>
              <a:rPr lang="en-US" dirty="0"/>
              <a:t>Quote – Option 1 </a:t>
            </a:r>
            <a:br>
              <a:rPr lang="en-US" dirty="0"/>
            </a:br>
            <a:r>
              <a:rPr lang="en-US" dirty="0"/>
              <a:t>Picture Background</a:t>
            </a:r>
          </a:p>
        </p:txBody>
      </p:sp>
      <p:sp>
        <p:nvSpPr>
          <p:cNvPr id="10" name="Subtitle 2">
            <a:extLst>
              <a:ext uri="{FF2B5EF4-FFF2-40B4-BE49-F238E27FC236}">
                <a16:creationId xmlns:a16="http://schemas.microsoft.com/office/drawing/2014/main" id="{DA40E474-3DEF-47AF-ACB3-3054C5ED3130}"/>
              </a:ext>
            </a:extLst>
          </p:cNvPr>
          <p:cNvSpPr txBox="1">
            <a:spLocks/>
          </p:cNvSpPr>
          <p:nvPr userDrawn="1"/>
        </p:nvSpPr>
        <p:spPr>
          <a:xfrm>
            <a:off x="876289" y="1889033"/>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8625" dirty="0">
                <a:latin typeface="+mj-lt"/>
              </a:rPr>
              <a:t>“</a:t>
            </a:r>
          </a:p>
        </p:txBody>
      </p:sp>
    </p:spTree>
    <p:extLst>
      <p:ext uri="{BB962C8B-B14F-4D97-AF65-F5344CB8AC3E}">
        <p14:creationId xmlns:p14="http://schemas.microsoft.com/office/powerpoint/2010/main" val="178855142"/>
      </p:ext>
    </p:extLst>
  </p:cSld>
  <p:clrMapOvr>
    <a:masterClrMapping/>
  </p:clrMapOvr>
  <p:extLst>
    <p:ext uri="{DCECCB84-F9BA-43D5-87BE-67443E8EF086}">
      <p15:sldGuideLst xmlns:p15="http://schemas.microsoft.com/office/powerpoint/2012/main">
        <p15:guide id="1" pos="5045">
          <p15:clr>
            <a:srgbClr val="FBAE40"/>
          </p15:clr>
        </p15:guide>
        <p15:guide id="2" orient="horz" pos="2651">
          <p15:clr>
            <a:srgbClr val="FBAE40"/>
          </p15:clr>
        </p15:guide>
        <p15:guide id="3" orient="horz" pos="3049">
          <p15:clr>
            <a:srgbClr val="FBAE40"/>
          </p15:clr>
        </p15:guide>
        <p15:guide id="4" orient="horz" pos="1474">
          <p15:clr>
            <a:srgbClr val="FBAE40"/>
          </p15:clr>
        </p15:guide>
        <p15:guide id="5" pos="712">
          <p15:clr>
            <a:srgbClr val="FBAE40"/>
          </p15:clr>
        </p15:guide>
        <p15:guide id="6" pos="288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Quote –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0"/>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625" dirty="0">
                <a:solidFill>
                  <a:schemeClr val="bg1"/>
                </a:solidFill>
                <a:latin typeface="+mn-lt"/>
              </a:rPr>
              <a:t>”</a:t>
            </a:r>
          </a:p>
        </p:txBody>
      </p:sp>
      <p:sp>
        <p:nvSpPr>
          <p:cNvPr id="12"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0" y="4825907"/>
            <a:ext cx="9144000" cy="544513"/>
          </a:xfrm>
        </p:spPr>
        <p:txBody>
          <a:bodyPr/>
          <a:lstStyle>
            <a:lvl1pPr marL="0" indent="0" algn="ctr">
              <a:buFont typeface="Arial" charset="0"/>
              <a:buNone/>
              <a:defRPr b="1">
                <a:solidFill>
                  <a:schemeClr val="accent2"/>
                </a:solidFill>
                <a:latin typeface="+mn-lt"/>
              </a:defRPr>
            </a:lvl1pPr>
          </a:lstStyle>
          <a:p>
            <a:pPr lvl="0"/>
            <a:r>
              <a:rPr lang="en-US" dirty="0"/>
              <a:t>Author</a:t>
            </a:r>
          </a:p>
        </p:txBody>
      </p:sp>
      <p:sp>
        <p:nvSpPr>
          <p:cNvPr id="10" name="Title 1">
            <a:extLst>
              <a:ext uri="{FF2B5EF4-FFF2-40B4-BE49-F238E27FC236}">
                <a16:creationId xmlns:a16="http://schemas.microsoft.com/office/drawing/2014/main" id="{1903D931-FCAA-4277-9747-EAD0E46B91A8}"/>
              </a:ext>
            </a:extLst>
          </p:cNvPr>
          <p:cNvSpPr>
            <a:spLocks noGrp="1"/>
          </p:cNvSpPr>
          <p:nvPr>
            <p:ph type="ctrTitle" hasCustomPrompt="1"/>
          </p:nvPr>
        </p:nvSpPr>
        <p:spPr>
          <a:xfrm>
            <a:off x="1519239" y="2355273"/>
            <a:ext cx="9144000" cy="1854262"/>
          </a:xfrm>
        </p:spPr>
        <p:txBody>
          <a:bodyPr anchor="ctr"/>
          <a:lstStyle>
            <a:lvl1pPr algn="ctr">
              <a:defRPr sz="4500" b="1">
                <a:solidFill>
                  <a:schemeClr val="bg1"/>
                </a:solidFill>
                <a:latin typeface="+mn-lt"/>
              </a:defRPr>
            </a:lvl1pPr>
          </a:lstStyle>
          <a:p>
            <a:r>
              <a:rPr lang="en-US" dirty="0"/>
              <a:t>Quote – Option 2</a:t>
            </a:r>
          </a:p>
        </p:txBody>
      </p:sp>
      <p:sp>
        <p:nvSpPr>
          <p:cNvPr id="9" name="Subtitle 2">
            <a:extLst>
              <a:ext uri="{FF2B5EF4-FFF2-40B4-BE49-F238E27FC236}">
                <a16:creationId xmlns:a16="http://schemas.microsoft.com/office/drawing/2014/main" id="{BF9F2A02-CD60-4A05-8E07-2B3EC67CC57A}"/>
              </a:ext>
            </a:extLst>
          </p:cNvPr>
          <p:cNvSpPr txBox="1">
            <a:spLocks/>
          </p:cNvSpPr>
          <p:nvPr userDrawn="1"/>
        </p:nvSpPr>
        <p:spPr>
          <a:xfrm>
            <a:off x="876289" y="1889033"/>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8625" dirty="0">
                <a:solidFill>
                  <a:schemeClr val="bg1"/>
                </a:solidFill>
                <a:latin typeface="+mn-lt"/>
              </a:rPr>
              <a:t>“</a:t>
            </a:r>
          </a:p>
        </p:txBody>
      </p:sp>
    </p:spTree>
    <p:extLst>
      <p:ext uri="{BB962C8B-B14F-4D97-AF65-F5344CB8AC3E}">
        <p14:creationId xmlns:p14="http://schemas.microsoft.com/office/powerpoint/2010/main" val="51584873"/>
      </p:ext>
    </p:extLst>
  </p:cSld>
  <p:clrMapOvr>
    <a:masterClrMapping/>
  </p:clrMapOvr>
  <p:extLst>
    <p:ext uri="{DCECCB84-F9BA-43D5-87BE-67443E8EF086}">
      <p15:sldGuideLst xmlns:p15="http://schemas.microsoft.com/office/powerpoint/2012/main">
        <p15:guide id="1" pos="5038">
          <p15:clr>
            <a:srgbClr val="FBAE40"/>
          </p15:clr>
        </p15:guide>
        <p15:guide id="2" orient="horz" pos="3041">
          <p15:clr>
            <a:srgbClr val="FBAE40"/>
          </p15:clr>
        </p15:guide>
        <p15:guide id="3" pos="718">
          <p15:clr>
            <a:srgbClr val="FBAE40"/>
          </p15:clr>
        </p15:guide>
        <p15:guide id="4" orient="horz" pos="2651">
          <p15:clr>
            <a:srgbClr val="FBAE40"/>
          </p15:clr>
        </p15:guide>
        <p15:guide id="5" orient="horz" pos="148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Quote – Option 2 - Monogram">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4" name="Graphic 10">
            <a:extLst>
              <a:ext uri="{FF2B5EF4-FFF2-40B4-BE49-F238E27FC236}">
                <a16:creationId xmlns:a16="http://schemas.microsoft.com/office/drawing/2014/main" id="{ABD985B1-EAFD-4927-BB45-39E8D95C9E7A}"/>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0680" r="5495" b="15282"/>
          <a:stretch/>
        </p:blipFill>
        <p:spPr>
          <a:xfrm>
            <a:off x="3549636" y="0"/>
            <a:ext cx="11671808" cy="6858000"/>
          </a:xfrm>
          <a:prstGeom prst="rect">
            <a:avLst/>
          </a:prstGeom>
        </p:spPr>
      </p:pic>
      <p:sp>
        <p:nvSpPr>
          <p:cNvPr id="11"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0"/>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625" dirty="0">
                <a:solidFill>
                  <a:schemeClr val="bg1"/>
                </a:solidFill>
                <a:latin typeface="+mn-lt"/>
              </a:rPr>
              <a:t>”</a:t>
            </a:r>
          </a:p>
        </p:txBody>
      </p:sp>
      <p:sp>
        <p:nvSpPr>
          <p:cNvPr id="13"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0" y="4825907"/>
            <a:ext cx="9144000" cy="544513"/>
          </a:xfrm>
        </p:spPr>
        <p:txBody>
          <a:bodyPr/>
          <a:lstStyle>
            <a:lvl1pPr marL="0" indent="0" algn="ctr">
              <a:buFont typeface="Arial" charset="0"/>
              <a:buNone/>
              <a:defRPr b="1">
                <a:solidFill>
                  <a:schemeClr val="accent2"/>
                </a:solidFill>
                <a:latin typeface="+mn-lt"/>
              </a:defRPr>
            </a:lvl1pPr>
          </a:lstStyle>
          <a:p>
            <a:pPr lvl="0"/>
            <a:r>
              <a:rPr lang="en-US" dirty="0"/>
              <a:t>Author</a:t>
            </a:r>
          </a:p>
        </p:txBody>
      </p:sp>
      <p:sp>
        <p:nvSpPr>
          <p:cNvPr id="10" name="Title 1">
            <a:extLst>
              <a:ext uri="{FF2B5EF4-FFF2-40B4-BE49-F238E27FC236}">
                <a16:creationId xmlns:a16="http://schemas.microsoft.com/office/drawing/2014/main" id="{30154A64-3E18-4B3A-9175-6FA1501DBECA}"/>
              </a:ext>
            </a:extLst>
          </p:cNvPr>
          <p:cNvSpPr>
            <a:spLocks noGrp="1"/>
          </p:cNvSpPr>
          <p:nvPr>
            <p:ph type="ctrTitle" hasCustomPrompt="1"/>
          </p:nvPr>
        </p:nvSpPr>
        <p:spPr>
          <a:xfrm>
            <a:off x="1519239" y="2355273"/>
            <a:ext cx="9144000" cy="1854262"/>
          </a:xfrm>
        </p:spPr>
        <p:txBody>
          <a:bodyPr anchor="ctr"/>
          <a:lstStyle>
            <a:lvl1pPr algn="ctr">
              <a:defRPr sz="4500" b="1">
                <a:solidFill>
                  <a:schemeClr val="bg1"/>
                </a:solidFill>
                <a:latin typeface="+mn-lt"/>
              </a:defRPr>
            </a:lvl1pPr>
          </a:lstStyle>
          <a:p>
            <a:r>
              <a:rPr lang="en-US" dirty="0"/>
              <a:t>Quote – Option 2 Monogram</a:t>
            </a:r>
          </a:p>
        </p:txBody>
      </p:sp>
      <p:sp>
        <p:nvSpPr>
          <p:cNvPr id="9" name="Subtitle 2">
            <a:extLst>
              <a:ext uri="{FF2B5EF4-FFF2-40B4-BE49-F238E27FC236}">
                <a16:creationId xmlns:a16="http://schemas.microsoft.com/office/drawing/2014/main" id="{C3645415-5443-4908-814A-4B85296D5553}"/>
              </a:ext>
            </a:extLst>
          </p:cNvPr>
          <p:cNvSpPr txBox="1">
            <a:spLocks/>
          </p:cNvSpPr>
          <p:nvPr userDrawn="1"/>
        </p:nvSpPr>
        <p:spPr>
          <a:xfrm>
            <a:off x="876289" y="1889033"/>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8625" dirty="0">
                <a:solidFill>
                  <a:schemeClr val="bg1"/>
                </a:solidFill>
                <a:latin typeface="+mn-lt"/>
              </a:rPr>
              <a:t>“</a:t>
            </a:r>
          </a:p>
        </p:txBody>
      </p:sp>
    </p:spTree>
    <p:extLst>
      <p:ext uri="{BB962C8B-B14F-4D97-AF65-F5344CB8AC3E}">
        <p14:creationId xmlns:p14="http://schemas.microsoft.com/office/powerpoint/2010/main" val="18555293"/>
      </p:ext>
    </p:extLst>
  </p:cSld>
  <p:clrMapOvr>
    <a:masterClrMapping/>
  </p:clrMapOvr>
  <p:extLst>
    <p:ext uri="{DCECCB84-F9BA-43D5-87BE-67443E8EF086}">
      <p15:sldGuideLst xmlns:p15="http://schemas.microsoft.com/office/powerpoint/2012/main">
        <p15:guide id="1" pos="5038">
          <p15:clr>
            <a:srgbClr val="FBAE40"/>
          </p15:clr>
        </p15:guide>
        <p15:guide id="2" orient="horz" pos="1474">
          <p15:clr>
            <a:srgbClr val="FBAE40"/>
          </p15:clr>
        </p15:guide>
        <p15:guide id="3" orient="horz" pos="2651">
          <p15:clr>
            <a:srgbClr val="FBAE40"/>
          </p15:clr>
        </p15:guide>
        <p15:guide id="4" pos="712">
          <p15:clr>
            <a:srgbClr val="FBAE40"/>
          </p15:clr>
        </p15:guide>
        <p15:guide id="5" orient="horz" pos="304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Quote – Option 2 - Picture Backgroun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CF17A1-ED95-1C42-BBA5-445814959C5B}"/>
              </a:ext>
            </a:extLst>
          </p:cNvPr>
          <p:cNvSpPr/>
          <p:nvPr userDrawn="1"/>
        </p:nvSpPr>
        <p:spPr>
          <a:xfrm>
            <a:off x="-3" y="0"/>
            <a:ext cx="12192000" cy="6858000"/>
          </a:xfrm>
          <a:prstGeom prst="rect">
            <a:avLst/>
          </a:pr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sp>
        <p:nvSpPr>
          <p:cNvPr id="12" name="TextBox 11">
            <a:extLst>
              <a:ext uri="{FF2B5EF4-FFF2-40B4-BE49-F238E27FC236}">
                <a16:creationId xmlns:a16="http://schemas.microsoft.com/office/drawing/2014/main" id="{1E5C3496-6102-5741-9EDB-99E97DA03433}"/>
              </a:ext>
            </a:extLst>
          </p:cNvPr>
          <p:cNvSpPr txBox="1"/>
          <p:nvPr userDrawn="1"/>
        </p:nvSpPr>
        <p:spPr>
          <a:xfrm>
            <a:off x="-3" y="-426745"/>
            <a:ext cx="12192003" cy="253916"/>
          </a:xfrm>
          <a:prstGeom prst="rect">
            <a:avLst/>
          </a:prstGeom>
          <a:solidFill>
            <a:schemeClr val="bg1"/>
          </a:solidFill>
        </p:spPr>
        <p:txBody>
          <a:bodyPr wrap="square" rtlCol="0">
            <a:spAutoFit/>
          </a:bodyPr>
          <a:lstStyle/>
          <a:p>
            <a:pPr algn="ctr"/>
            <a:r>
              <a:rPr lang="pl-PL" sz="1050" dirty="0">
                <a:solidFill>
                  <a:schemeClr val="accent2"/>
                </a:solidFill>
                <a:latin typeface="+mj-lt"/>
              </a:rPr>
              <a:t>To insert a background image, right-click on the slide – select FORMAT BACKGROUND &gt; Picture or texture fill</a:t>
            </a:r>
            <a:endParaRPr lang="bg-BG" sz="1050" dirty="0">
              <a:solidFill>
                <a:schemeClr val="accent2"/>
              </a:solidFill>
              <a:latin typeface="+mj-lt"/>
            </a:endParaRPr>
          </a:p>
        </p:txBody>
      </p:sp>
      <p:sp>
        <p:nvSpPr>
          <p:cNvPr id="13"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0"/>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625" dirty="0">
                <a:solidFill>
                  <a:schemeClr val="bg1"/>
                </a:solidFill>
                <a:latin typeface="+mj-lt"/>
              </a:rPr>
              <a:t>”</a:t>
            </a:r>
          </a:p>
        </p:txBody>
      </p:sp>
      <p:sp>
        <p:nvSpPr>
          <p:cNvPr id="15"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0" y="4825907"/>
            <a:ext cx="9144000" cy="544513"/>
          </a:xfrm>
        </p:spPr>
        <p:txBody>
          <a:bodyPr/>
          <a:lstStyle>
            <a:lvl1pPr marL="0" indent="0" algn="ctr">
              <a:buFont typeface="Arial" charset="0"/>
              <a:buNone/>
              <a:defRPr b="1">
                <a:solidFill>
                  <a:schemeClr val="accent2"/>
                </a:solidFill>
                <a:latin typeface="+mj-lt"/>
              </a:defRPr>
            </a:lvl1pPr>
          </a:lstStyle>
          <a:p>
            <a:pPr lvl="0"/>
            <a:r>
              <a:rPr lang="en-US" dirty="0"/>
              <a:t>Author</a:t>
            </a:r>
          </a:p>
        </p:txBody>
      </p:sp>
      <p:sp>
        <p:nvSpPr>
          <p:cNvPr id="8" name="Title 1">
            <a:extLst>
              <a:ext uri="{FF2B5EF4-FFF2-40B4-BE49-F238E27FC236}">
                <a16:creationId xmlns:a16="http://schemas.microsoft.com/office/drawing/2014/main" id="{93C43EA4-87C9-4342-86BE-4322339295CF}"/>
              </a:ext>
            </a:extLst>
          </p:cNvPr>
          <p:cNvSpPr>
            <a:spLocks noGrp="1"/>
          </p:cNvSpPr>
          <p:nvPr>
            <p:ph type="ctrTitle" hasCustomPrompt="1"/>
          </p:nvPr>
        </p:nvSpPr>
        <p:spPr>
          <a:xfrm>
            <a:off x="1519239" y="2355273"/>
            <a:ext cx="9144000" cy="1854262"/>
          </a:xfrm>
        </p:spPr>
        <p:txBody>
          <a:bodyPr anchor="ctr"/>
          <a:lstStyle>
            <a:lvl1pPr algn="ctr">
              <a:defRPr sz="4500" b="1">
                <a:solidFill>
                  <a:schemeClr val="bg1"/>
                </a:solidFill>
                <a:latin typeface="+mj-lt"/>
              </a:defRPr>
            </a:lvl1pPr>
          </a:lstStyle>
          <a:p>
            <a:r>
              <a:rPr lang="en-US" dirty="0"/>
              <a:t>Quote – Option 2 </a:t>
            </a:r>
            <a:br>
              <a:rPr lang="en-US" dirty="0"/>
            </a:br>
            <a:r>
              <a:rPr lang="en-US" dirty="0"/>
              <a:t>Picture Background</a:t>
            </a:r>
          </a:p>
        </p:txBody>
      </p:sp>
      <p:sp>
        <p:nvSpPr>
          <p:cNvPr id="9" name="Subtitle 2">
            <a:extLst>
              <a:ext uri="{FF2B5EF4-FFF2-40B4-BE49-F238E27FC236}">
                <a16:creationId xmlns:a16="http://schemas.microsoft.com/office/drawing/2014/main" id="{3CA2A05F-4A0A-415F-BFA7-7791EAE63FB4}"/>
              </a:ext>
            </a:extLst>
          </p:cNvPr>
          <p:cNvSpPr txBox="1">
            <a:spLocks/>
          </p:cNvSpPr>
          <p:nvPr userDrawn="1"/>
        </p:nvSpPr>
        <p:spPr>
          <a:xfrm>
            <a:off x="876289" y="1889033"/>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8625" dirty="0">
                <a:solidFill>
                  <a:schemeClr val="bg1"/>
                </a:solidFill>
                <a:latin typeface="+mj-lt"/>
              </a:rPr>
              <a:t>“</a:t>
            </a:r>
          </a:p>
        </p:txBody>
      </p:sp>
    </p:spTree>
    <p:extLst>
      <p:ext uri="{BB962C8B-B14F-4D97-AF65-F5344CB8AC3E}">
        <p14:creationId xmlns:p14="http://schemas.microsoft.com/office/powerpoint/2010/main" val="1135297292"/>
      </p:ext>
    </p:extLst>
  </p:cSld>
  <p:clrMapOvr>
    <a:masterClrMapping/>
  </p:clrMapOvr>
  <p:extLst>
    <p:ext uri="{DCECCB84-F9BA-43D5-87BE-67443E8EF086}">
      <p15:sldGuideLst xmlns:p15="http://schemas.microsoft.com/office/powerpoint/2012/main">
        <p15:guide id="1" pos="718">
          <p15:clr>
            <a:srgbClr val="FBAE40"/>
          </p15:clr>
        </p15:guide>
        <p15:guide id="2" orient="horz" pos="2651">
          <p15:clr>
            <a:srgbClr val="FBAE40"/>
          </p15:clr>
        </p15:guide>
        <p15:guide id="3" pos="5038">
          <p15:clr>
            <a:srgbClr val="FBAE40"/>
          </p15:clr>
        </p15:guide>
        <p15:guide id="4" orient="horz" pos="1474">
          <p15:clr>
            <a:srgbClr val="FBAE40"/>
          </p15:clr>
        </p15:guide>
        <p15:guide id="5" orient="horz" pos="304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toryboard – 4 Pictures">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536361" y="1762739"/>
            <a:ext cx="4359731" cy="4308464"/>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chemeClr val="accent1"/>
                </a:solidFill>
                <a:latin typeface="+mj-lt"/>
              </a:defRPr>
            </a:lvl1pPr>
          </a:lstStyle>
          <a:p>
            <a:r>
              <a:rPr lang="en-US" dirty="0"/>
              <a:t>Storyboard – 4 Pictures</a:t>
            </a:r>
          </a:p>
        </p:txBody>
      </p:sp>
      <p:sp>
        <p:nvSpPr>
          <p:cNvPr id="15" name="Picture Placeholder 3">
            <a:extLst>
              <a:ext uri="{FF2B5EF4-FFF2-40B4-BE49-F238E27FC236}">
                <a16:creationId xmlns:a16="http://schemas.microsoft.com/office/drawing/2014/main" id="{CC77B04A-66B3-FE4F-8CF2-1B1B16B9343D}"/>
              </a:ext>
            </a:extLst>
          </p:cNvPr>
          <p:cNvSpPr>
            <a:spLocks noGrp="1"/>
          </p:cNvSpPr>
          <p:nvPr>
            <p:ph type="pic" sz="quarter" idx="15"/>
          </p:nvPr>
        </p:nvSpPr>
        <p:spPr>
          <a:xfrm>
            <a:off x="8611568" y="1762739"/>
            <a:ext cx="3044075" cy="4308464"/>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16" name="Picture Placeholder 3">
            <a:extLst>
              <a:ext uri="{FF2B5EF4-FFF2-40B4-BE49-F238E27FC236}">
                <a16:creationId xmlns:a16="http://schemas.microsoft.com/office/drawing/2014/main" id="{21F1406A-D302-0942-B0F0-9C31FDC0B232}"/>
              </a:ext>
            </a:extLst>
          </p:cNvPr>
          <p:cNvSpPr>
            <a:spLocks noGrp="1"/>
          </p:cNvSpPr>
          <p:nvPr>
            <p:ph type="pic" sz="quarter" idx="16"/>
          </p:nvPr>
        </p:nvSpPr>
        <p:spPr>
          <a:xfrm>
            <a:off x="5231792" y="1762741"/>
            <a:ext cx="3044075" cy="2015205"/>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17" name="Picture Placeholder 3">
            <a:extLst>
              <a:ext uri="{FF2B5EF4-FFF2-40B4-BE49-F238E27FC236}">
                <a16:creationId xmlns:a16="http://schemas.microsoft.com/office/drawing/2014/main" id="{F68787C0-3F5F-944B-AD05-6E8E612FC45B}"/>
              </a:ext>
            </a:extLst>
          </p:cNvPr>
          <p:cNvSpPr>
            <a:spLocks noGrp="1"/>
          </p:cNvSpPr>
          <p:nvPr>
            <p:ph type="pic" sz="quarter" idx="17"/>
          </p:nvPr>
        </p:nvSpPr>
        <p:spPr>
          <a:xfrm>
            <a:off x="5231792" y="4056000"/>
            <a:ext cx="3044075" cy="2015205"/>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19"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1" name="Straight Connector 20">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TextBox 19">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6"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356243120"/>
      </p:ext>
    </p:extLst>
  </p:cSld>
  <p:clrMapOvr>
    <a:masterClrMapping/>
  </p:clrMapOvr>
  <p:extLst>
    <p:ext uri="{DCECCB84-F9BA-43D5-87BE-67443E8EF086}">
      <p15:sldGuideLst xmlns:p15="http://schemas.microsoft.com/office/powerpoint/2012/main">
        <p15:guide id="1" pos="254">
          <p15:clr>
            <a:srgbClr val="FBAE40"/>
          </p15:clr>
        </p15:guide>
        <p15:guide id="2" orient="horz" pos="3820">
          <p15:clr>
            <a:srgbClr val="FBAE40"/>
          </p15:clr>
        </p15:guide>
        <p15:guide id="3" pos="5279">
          <p15:clr>
            <a:srgbClr val="FBAE40"/>
          </p15:clr>
        </p15:guide>
        <p15:guide id="4" pos="5369">
          <p15:clr>
            <a:srgbClr val="FBAE40"/>
          </p15:clr>
        </p15:guide>
        <p15:guide id="5" pos="5508">
          <p15:clr>
            <a:srgbClr val="FBAE40"/>
          </p15:clr>
        </p15:guide>
        <p15:guide id="6" orient="horz" pos="1110">
          <p15:clr>
            <a:srgbClr val="FBAE40"/>
          </p15:clr>
        </p15:guide>
        <p15:guide id="7" orient="horz" pos="4252">
          <p15:clr>
            <a:srgbClr val="FBAE40"/>
          </p15:clr>
        </p15:guide>
        <p15:guide id="8" pos="2312">
          <p15:clr>
            <a:srgbClr val="FBAE40"/>
          </p15:clr>
        </p15:guide>
        <p15:guide id="9" pos="2471">
          <p15:clr>
            <a:srgbClr val="FBAE40"/>
          </p15:clr>
        </p15:guide>
        <p15:guide id="10" pos="3907">
          <p15:clr>
            <a:srgbClr val="FBAE40"/>
          </p15:clr>
        </p15:guide>
        <p15:guide id="11" pos="4066">
          <p15:clr>
            <a:srgbClr val="FBAE40"/>
          </p15:clr>
        </p15:guide>
        <p15:guide id="12" orient="horz" pos="2558">
          <p15:clr>
            <a:srgbClr val="FBAE40"/>
          </p15:clr>
        </p15:guide>
        <p15:guide id="13" orient="horz" pos="2380">
          <p15:clr>
            <a:srgbClr val="FBAE40"/>
          </p15:clr>
        </p15:guide>
        <p15:guide id="14" orient="horz" pos="43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toryboard – 6 Pictures">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536361" y="1762739"/>
            <a:ext cx="2415184" cy="4308464"/>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chemeClr val="accent1"/>
                </a:solidFill>
                <a:latin typeface="+mj-lt"/>
              </a:defRPr>
            </a:lvl1pPr>
          </a:lstStyle>
          <a:p>
            <a:r>
              <a:rPr lang="en-US" dirty="0"/>
              <a:t>Storyboard – 6 Pictures</a:t>
            </a:r>
          </a:p>
        </p:txBody>
      </p:sp>
      <p:sp>
        <p:nvSpPr>
          <p:cNvPr id="16" name="Picture Placeholder 3">
            <a:extLst>
              <a:ext uri="{FF2B5EF4-FFF2-40B4-BE49-F238E27FC236}">
                <a16:creationId xmlns:a16="http://schemas.microsoft.com/office/drawing/2014/main" id="{21F1406A-D302-0942-B0F0-9C31FDC0B232}"/>
              </a:ext>
            </a:extLst>
          </p:cNvPr>
          <p:cNvSpPr>
            <a:spLocks noGrp="1"/>
          </p:cNvSpPr>
          <p:nvPr>
            <p:ph type="pic" sz="quarter" idx="16"/>
          </p:nvPr>
        </p:nvSpPr>
        <p:spPr>
          <a:xfrm>
            <a:off x="3296889" y="1762741"/>
            <a:ext cx="2627419" cy="2015205"/>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17" name="Picture Placeholder 3">
            <a:extLst>
              <a:ext uri="{FF2B5EF4-FFF2-40B4-BE49-F238E27FC236}">
                <a16:creationId xmlns:a16="http://schemas.microsoft.com/office/drawing/2014/main" id="{F68787C0-3F5F-944B-AD05-6E8E612FC45B}"/>
              </a:ext>
            </a:extLst>
          </p:cNvPr>
          <p:cNvSpPr>
            <a:spLocks noGrp="1"/>
          </p:cNvSpPr>
          <p:nvPr>
            <p:ph type="pic" sz="quarter" idx="17"/>
          </p:nvPr>
        </p:nvSpPr>
        <p:spPr>
          <a:xfrm>
            <a:off x="3296889" y="4056000"/>
            <a:ext cx="2627419" cy="2015205"/>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20" name="Picture Placeholder 3">
            <a:extLst>
              <a:ext uri="{FF2B5EF4-FFF2-40B4-BE49-F238E27FC236}">
                <a16:creationId xmlns:a16="http://schemas.microsoft.com/office/drawing/2014/main" id="{54898284-5773-2C46-A187-25145849B57B}"/>
              </a:ext>
            </a:extLst>
          </p:cNvPr>
          <p:cNvSpPr>
            <a:spLocks noGrp="1"/>
          </p:cNvSpPr>
          <p:nvPr>
            <p:ph type="pic" sz="quarter" idx="18"/>
          </p:nvPr>
        </p:nvSpPr>
        <p:spPr>
          <a:xfrm>
            <a:off x="6267692" y="1762741"/>
            <a:ext cx="2627419" cy="2015205"/>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21" name="Picture Placeholder 3">
            <a:extLst>
              <a:ext uri="{FF2B5EF4-FFF2-40B4-BE49-F238E27FC236}">
                <a16:creationId xmlns:a16="http://schemas.microsoft.com/office/drawing/2014/main" id="{861B7A5A-FF1D-0348-9380-8CE01CFD5651}"/>
              </a:ext>
            </a:extLst>
          </p:cNvPr>
          <p:cNvSpPr>
            <a:spLocks noGrp="1"/>
          </p:cNvSpPr>
          <p:nvPr>
            <p:ph type="pic" sz="quarter" idx="19"/>
          </p:nvPr>
        </p:nvSpPr>
        <p:spPr>
          <a:xfrm>
            <a:off x="6267692" y="4056000"/>
            <a:ext cx="2627419" cy="2015205"/>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22" name="Picture Placeholder 3">
            <a:extLst>
              <a:ext uri="{FF2B5EF4-FFF2-40B4-BE49-F238E27FC236}">
                <a16:creationId xmlns:a16="http://schemas.microsoft.com/office/drawing/2014/main" id="{522D17D8-E5FE-8342-ACA9-789AE4B3C597}"/>
              </a:ext>
            </a:extLst>
          </p:cNvPr>
          <p:cNvSpPr>
            <a:spLocks noGrp="1"/>
          </p:cNvSpPr>
          <p:nvPr>
            <p:ph type="pic" sz="quarter" idx="20"/>
          </p:nvPr>
        </p:nvSpPr>
        <p:spPr>
          <a:xfrm>
            <a:off x="9240455" y="1762739"/>
            <a:ext cx="2415184" cy="4308464"/>
          </a:xfrm>
        </p:spPr>
        <p:txBody>
          <a:bodyPr/>
          <a:lstStyle>
            <a:lvl1pPr marL="0" indent="0" algn="ctr">
              <a:buNone/>
              <a:defRPr>
                <a:latin typeface="+mj-lt"/>
              </a:defRPr>
            </a:lvl1pPr>
          </a:lstStyle>
          <a:p>
            <a:endParaRPr lang="en-US" dirty="0"/>
          </a:p>
          <a:p>
            <a:endParaRPr lang="en-US" dirty="0"/>
          </a:p>
          <a:p>
            <a:endParaRPr lang="en-US" dirty="0"/>
          </a:p>
          <a:p>
            <a:r>
              <a:rPr lang="en-US" dirty="0"/>
              <a:t>Picture</a:t>
            </a:r>
          </a:p>
        </p:txBody>
      </p:sp>
      <p:sp>
        <p:nvSpPr>
          <p:cNvPr id="15"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3" name="Straight Connector 22">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8" name="TextBox 27">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9"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887648813"/>
      </p:ext>
    </p:extLst>
  </p:cSld>
  <p:clrMapOvr>
    <a:masterClrMapping/>
  </p:clrMapOvr>
  <p:extLst>
    <p:ext uri="{DCECCB84-F9BA-43D5-87BE-67443E8EF086}">
      <p15:sldGuideLst xmlns:p15="http://schemas.microsoft.com/office/powerpoint/2012/main">
        <p15:guide id="1" orient="horz" pos="2380">
          <p15:clr>
            <a:srgbClr val="FBAE40"/>
          </p15:clr>
        </p15:guide>
        <p15:guide id="2" pos="254">
          <p15:clr>
            <a:srgbClr val="FBAE40"/>
          </p15:clr>
        </p15:guide>
        <p15:guide id="3" orient="horz" pos="2558">
          <p15:clr>
            <a:srgbClr val="FBAE40"/>
          </p15:clr>
        </p15:guide>
        <p15:guide id="4" pos="1391">
          <p15:clr>
            <a:srgbClr val="FBAE40"/>
          </p15:clr>
        </p15:guide>
        <p15:guide id="5" pos="1556">
          <p15:clr>
            <a:srgbClr val="FBAE40"/>
          </p15:clr>
        </p15:guide>
        <p15:guide id="6" pos="2802">
          <p15:clr>
            <a:srgbClr val="FBAE40"/>
          </p15:clr>
        </p15:guide>
        <p15:guide id="7" pos="2960">
          <p15:clr>
            <a:srgbClr val="FBAE40"/>
          </p15:clr>
        </p15:guide>
        <p15:guide id="8" pos="4199">
          <p15:clr>
            <a:srgbClr val="FBAE40"/>
          </p15:clr>
        </p15:guide>
        <p15:guide id="9" pos="4364">
          <p15:clr>
            <a:srgbClr val="FBAE40"/>
          </p15:clr>
        </p15:guide>
        <p15:guide id="10" pos="5508">
          <p15:clr>
            <a:srgbClr val="FBAE40"/>
          </p15:clr>
        </p15:guide>
        <p15:guide id="11" pos="5369">
          <p15:clr>
            <a:srgbClr val="FBAE40"/>
          </p15:clr>
        </p15:guide>
        <p15:guide id="12" pos="5279">
          <p15:clr>
            <a:srgbClr val="FBAE40"/>
          </p15:clr>
        </p15:guide>
        <p15:guide id="13" orient="horz" pos="3820">
          <p15:clr>
            <a:srgbClr val="FBAE40"/>
          </p15:clr>
        </p15:guide>
        <p15:guide id="14" orient="horz" pos="4252">
          <p15:clr>
            <a:srgbClr val="FBAE40"/>
          </p15:clr>
        </p15:guide>
        <p15:guide id="15" orient="horz" pos="1110">
          <p15:clr>
            <a:srgbClr val="FBAE40"/>
          </p15:clr>
        </p15:guide>
        <p15:guide id="16" orient="horz" pos="43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Slide - Picture Backgroun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5DF7E55-8B87-B44B-840B-893B5558C820}"/>
              </a:ext>
            </a:extLst>
          </p:cNvPr>
          <p:cNvSpPr/>
          <p:nvPr userDrawn="1"/>
        </p:nvSpPr>
        <p:spPr>
          <a:xfrm>
            <a:off x="0" y="0"/>
            <a:ext cx="12192000" cy="6858000"/>
          </a:xfrm>
          <a:prstGeom prst="rect">
            <a:avLst/>
          </a:prstGeom>
          <a:solidFill>
            <a:srgbClr val="006241">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j-lt"/>
            </a:endParaRPr>
          </a:p>
        </p:txBody>
      </p:sp>
      <p:sp>
        <p:nvSpPr>
          <p:cNvPr id="8" name="Subtitle 2"/>
          <p:cNvSpPr>
            <a:spLocks noGrp="1"/>
          </p:cNvSpPr>
          <p:nvPr>
            <p:ph type="subTitle" idx="1"/>
          </p:nvPr>
        </p:nvSpPr>
        <p:spPr>
          <a:xfrm>
            <a:off x="1016000" y="4333876"/>
            <a:ext cx="9017000"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sp>
        <p:nvSpPr>
          <p:cNvPr id="13" name="Title 1"/>
          <p:cNvSpPr>
            <a:spLocks noGrp="1"/>
          </p:cNvSpPr>
          <p:nvPr>
            <p:ph type="ctrTitle" hasCustomPrompt="1"/>
          </p:nvPr>
        </p:nvSpPr>
        <p:spPr>
          <a:xfrm>
            <a:off x="1016000" y="2526132"/>
            <a:ext cx="9017000" cy="1715669"/>
          </a:xfrm>
        </p:spPr>
        <p:txBody>
          <a:bodyPr lIns="0" tIns="36000" rIns="0" bIns="0" anchor="b"/>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Intro Slide - Picture Background</a:t>
            </a:r>
          </a:p>
        </p:txBody>
      </p:sp>
      <p:sp>
        <p:nvSpPr>
          <p:cNvPr id="14" name="Footer Placeholder 4"/>
          <p:cNvSpPr>
            <a:spLocks noGrp="1"/>
          </p:cNvSpPr>
          <p:nvPr>
            <p:ph type="ftr" sz="quarter" idx="11"/>
          </p:nvPr>
        </p:nvSpPr>
        <p:spPr>
          <a:xfrm>
            <a:off x="897147" y="1364473"/>
            <a:ext cx="9135853"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
        <p:nvSpPr>
          <p:cNvPr id="7" name="TextBox 8">
            <a:extLst>
              <a:ext uri="{FF2B5EF4-FFF2-40B4-BE49-F238E27FC236}">
                <a16:creationId xmlns:a16="http://schemas.microsoft.com/office/drawing/2014/main" id="{66A155A1-BB74-485E-B0B8-298D911F17BF}"/>
              </a:ext>
            </a:extLst>
          </p:cNvPr>
          <p:cNvSpPr txBox="1"/>
          <p:nvPr userDrawn="1"/>
        </p:nvSpPr>
        <p:spPr>
          <a:xfrm>
            <a:off x="-3" y="-426745"/>
            <a:ext cx="12192003" cy="253916"/>
          </a:xfrm>
          <a:prstGeom prst="rect">
            <a:avLst/>
          </a:prstGeom>
          <a:solidFill>
            <a:schemeClr val="bg1"/>
          </a:solidFill>
        </p:spPr>
        <p:txBody>
          <a:bodyPr wrap="square" rtlCol="0">
            <a:spAutoFit/>
          </a:bodyPr>
          <a:lstStyle/>
          <a:p>
            <a:pPr algn="ctr"/>
            <a:r>
              <a:rPr lang="pl-PL" sz="1050" dirty="0">
                <a:solidFill>
                  <a:schemeClr val="accent2"/>
                </a:solidFill>
                <a:latin typeface="+mj-lt"/>
              </a:rPr>
              <a:t>To insert a background image, right-click on the slide – select FORMAT BACKGROUND &gt; Picture or texture fill</a:t>
            </a:r>
            <a:endParaRPr lang="bg-BG" sz="1050" dirty="0">
              <a:solidFill>
                <a:schemeClr val="accent2"/>
              </a:solidFill>
              <a:latin typeface="+mj-lt"/>
            </a:endParaRPr>
          </a:p>
        </p:txBody>
      </p:sp>
    </p:spTree>
    <p:extLst>
      <p:ext uri="{BB962C8B-B14F-4D97-AF65-F5344CB8AC3E}">
        <p14:creationId xmlns:p14="http://schemas.microsoft.com/office/powerpoint/2010/main" val="4008031972"/>
      </p:ext>
    </p:extLst>
  </p:cSld>
  <p:clrMapOvr>
    <a:masterClrMapping/>
  </p:clrMapOvr>
  <p:hf hdr="0" dt="0"/>
  <p:extLst>
    <p:ext uri="{DCECCB84-F9BA-43D5-87BE-67443E8EF086}">
      <p15:sldGuideLst xmlns:p15="http://schemas.microsoft.com/office/powerpoint/2012/main">
        <p15:guide id="1" pos="478">
          <p15:clr>
            <a:srgbClr val="FBAE40"/>
          </p15:clr>
        </p15:guide>
        <p15:guide id="2" orient="horz" pos="587">
          <p15:clr>
            <a:srgbClr val="FBAE40"/>
          </p15:clr>
        </p15:guide>
        <p15:guide id="3" pos="4740">
          <p15:clr>
            <a:srgbClr val="FBAE40"/>
          </p15:clr>
        </p15:guide>
        <p15:guide id="4" orient="horz" pos="978">
          <p15:clr>
            <a:srgbClr val="FBAE40"/>
          </p15:clr>
        </p15:guide>
        <p15:guide id="5" orient="horz" pos="2543">
          <p15:clr>
            <a:srgbClr val="FBAE40"/>
          </p15:clr>
        </p15:guide>
        <p15:guide id="6" orient="horz" pos="272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act us - Option 1">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chemeClr val="accent1"/>
                </a:solidFill>
                <a:latin typeface="+mj-lt"/>
              </a:defRPr>
            </a:lvl1pPr>
          </a:lstStyle>
          <a:p>
            <a:r>
              <a:rPr lang="en-US" dirty="0"/>
              <a:t>Contact us - Option 1</a:t>
            </a:r>
          </a:p>
        </p:txBody>
      </p:sp>
      <p:sp>
        <p:nvSpPr>
          <p:cNvPr id="17" name="Google Shape;1039;p98">
            <a:extLst>
              <a:ext uri="{FF2B5EF4-FFF2-40B4-BE49-F238E27FC236}">
                <a16:creationId xmlns:a16="http://schemas.microsoft.com/office/drawing/2014/main" id="{7CBA5E02-1A72-AA4C-BA0B-45590218EFC5}"/>
              </a:ext>
            </a:extLst>
          </p:cNvPr>
          <p:cNvSpPr/>
          <p:nvPr userDrawn="1"/>
        </p:nvSpPr>
        <p:spPr>
          <a:xfrm>
            <a:off x="786643" y="2728764"/>
            <a:ext cx="299728" cy="299807"/>
          </a:xfrm>
          <a:custGeom>
            <a:avLst/>
            <a:gdLst/>
            <a:ahLst/>
            <a:cxnLst/>
            <a:rect l="l" t="t" r="r" b="b"/>
            <a:pathLst>
              <a:path w="379" h="380" extrusionOk="0">
                <a:moveTo>
                  <a:pt x="362" y="283"/>
                </a:moveTo>
                <a:lnTo>
                  <a:pt x="314" y="245"/>
                </a:lnTo>
                <a:cubicBezTo>
                  <a:pt x="304" y="236"/>
                  <a:pt x="288" y="236"/>
                  <a:pt x="277" y="244"/>
                </a:cubicBezTo>
                <a:lnTo>
                  <a:pt x="237" y="274"/>
                </a:lnTo>
                <a:cubicBezTo>
                  <a:pt x="232" y="278"/>
                  <a:pt x="225" y="277"/>
                  <a:pt x="220" y="272"/>
                </a:cubicBezTo>
                <a:lnTo>
                  <a:pt x="160" y="218"/>
                </a:lnTo>
                <a:lnTo>
                  <a:pt x="105" y="157"/>
                </a:lnTo>
                <a:cubicBezTo>
                  <a:pt x="100" y="152"/>
                  <a:pt x="100" y="146"/>
                  <a:pt x="103" y="141"/>
                </a:cubicBezTo>
                <a:lnTo>
                  <a:pt x="133" y="100"/>
                </a:lnTo>
                <a:cubicBezTo>
                  <a:pt x="142" y="89"/>
                  <a:pt x="141" y="74"/>
                  <a:pt x="132" y="63"/>
                </a:cubicBezTo>
                <a:lnTo>
                  <a:pt x="94" y="15"/>
                </a:lnTo>
                <a:cubicBezTo>
                  <a:pt x="82" y="1"/>
                  <a:pt x="61" y="0"/>
                  <a:pt x="48" y="13"/>
                </a:cubicBezTo>
                <a:lnTo>
                  <a:pt x="9" y="53"/>
                </a:lnTo>
                <a:cubicBezTo>
                  <a:pt x="3" y="60"/>
                  <a:pt x="0" y="69"/>
                  <a:pt x="0" y="78"/>
                </a:cubicBezTo>
                <a:cubicBezTo>
                  <a:pt x="4" y="157"/>
                  <a:pt x="40" y="233"/>
                  <a:pt x="93" y="285"/>
                </a:cubicBezTo>
                <a:cubicBezTo>
                  <a:pt x="146" y="338"/>
                  <a:pt x="221" y="374"/>
                  <a:pt x="300" y="378"/>
                </a:cubicBezTo>
                <a:cubicBezTo>
                  <a:pt x="309" y="379"/>
                  <a:pt x="318" y="375"/>
                  <a:pt x="324" y="369"/>
                </a:cubicBezTo>
                <a:lnTo>
                  <a:pt x="364" y="328"/>
                </a:lnTo>
                <a:cubicBezTo>
                  <a:pt x="378" y="316"/>
                  <a:pt x="377" y="294"/>
                  <a:pt x="362" y="283"/>
                </a:cubicBezTo>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350" dirty="0">
              <a:solidFill>
                <a:srgbClr val="000000"/>
              </a:solidFill>
              <a:latin typeface="+mj-lt"/>
              <a:ea typeface="Calibri"/>
              <a:cs typeface="Calibri"/>
              <a:sym typeface="Calibri"/>
            </a:endParaRPr>
          </a:p>
        </p:txBody>
      </p:sp>
      <p:sp>
        <p:nvSpPr>
          <p:cNvPr id="18" name="Google Shape;1063;p98">
            <a:extLst>
              <a:ext uri="{FF2B5EF4-FFF2-40B4-BE49-F238E27FC236}">
                <a16:creationId xmlns:a16="http://schemas.microsoft.com/office/drawing/2014/main" id="{0D69BA64-6551-1D47-B29B-DCBD8A41F41D}"/>
              </a:ext>
            </a:extLst>
          </p:cNvPr>
          <p:cNvSpPr/>
          <p:nvPr userDrawn="1"/>
        </p:nvSpPr>
        <p:spPr>
          <a:xfrm>
            <a:off x="786642" y="4137364"/>
            <a:ext cx="299727" cy="230084"/>
          </a:xfrm>
          <a:custGeom>
            <a:avLst/>
            <a:gdLst/>
            <a:ahLst/>
            <a:cxnLst/>
            <a:rect l="l" t="t" r="r" b="b"/>
            <a:pathLst>
              <a:path w="380" h="289" extrusionOk="0">
                <a:moveTo>
                  <a:pt x="183" y="180"/>
                </a:moveTo>
                <a:cubicBezTo>
                  <a:pt x="188" y="184"/>
                  <a:pt x="195" y="184"/>
                  <a:pt x="199" y="180"/>
                </a:cubicBezTo>
                <a:lnTo>
                  <a:pt x="375" y="16"/>
                </a:lnTo>
                <a:cubicBezTo>
                  <a:pt x="379" y="10"/>
                  <a:pt x="378" y="0"/>
                  <a:pt x="366" y="0"/>
                </a:cubicBezTo>
                <a:lnTo>
                  <a:pt x="17" y="1"/>
                </a:lnTo>
                <a:cubicBezTo>
                  <a:pt x="8" y="1"/>
                  <a:pt x="0" y="9"/>
                  <a:pt x="7" y="17"/>
                </a:cubicBezTo>
                <a:lnTo>
                  <a:pt x="183" y="180"/>
                </a:lnTo>
                <a:close/>
                <a:moveTo>
                  <a:pt x="378" y="80"/>
                </a:moveTo>
                <a:cubicBezTo>
                  <a:pt x="378" y="72"/>
                  <a:pt x="369" y="68"/>
                  <a:pt x="363" y="73"/>
                </a:cubicBezTo>
                <a:lnTo>
                  <a:pt x="225" y="200"/>
                </a:lnTo>
                <a:cubicBezTo>
                  <a:pt x="216" y="209"/>
                  <a:pt x="204" y="213"/>
                  <a:pt x="191" y="213"/>
                </a:cubicBezTo>
                <a:cubicBezTo>
                  <a:pt x="179" y="213"/>
                  <a:pt x="167" y="209"/>
                  <a:pt x="158" y="201"/>
                </a:cubicBezTo>
                <a:lnTo>
                  <a:pt x="21" y="73"/>
                </a:lnTo>
                <a:cubicBezTo>
                  <a:pt x="15" y="68"/>
                  <a:pt x="5" y="72"/>
                  <a:pt x="5" y="80"/>
                </a:cubicBezTo>
                <a:cubicBezTo>
                  <a:pt x="5" y="115"/>
                  <a:pt x="5" y="210"/>
                  <a:pt x="5" y="257"/>
                </a:cubicBezTo>
                <a:cubicBezTo>
                  <a:pt x="5" y="274"/>
                  <a:pt x="19" y="288"/>
                  <a:pt x="36" y="288"/>
                </a:cubicBezTo>
                <a:lnTo>
                  <a:pt x="347" y="288"/>
                </a:lnTo>
                <a:cubicBezTo>
                  <a:pt x="364" y="288"/>
                  <a:pt x="378" y="274"/>
                  <a:pt x="378" y="257"/>
                </a:cubicBezTo>
                <a:lnTo>
                  <a:pt x="378" y="80"/>
                </a:lnTo>
                <a:close/>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350" dirty="0">
              <a:solidFill>
                <a:srgbClr val="000000"/>
              </a:solidFill>
              <a:latin typeface="+mj-lt"/>
              <a:ea typeface="Calibri"/>
              <a:cs typeface="Calibri"/>
              <a:sym typeface="Calibri"/>
            </a:endParaRPr>
          </a:p>
        </p:txBody>
      </p:sp>
      <p:sp>
        <p:nvSpPr>
          <p:cNvPr id="21" name="Google Shape;1234;p98">
            <a:extLst>
              <a:ext uri="{FF2B5EF4-FFF2-40B4-BE49-F238E27FC236}">
                <a16:creationId xmlns:a16="http://schemas.microsoft.com/office/drawing/2014/main" id="{1489A2A8-96C8-D24A-BA34-22BF5BDD01D1}"/>
              </a:ext>
            </a:extLst>
          </p:cNvPr>
          <p:cNvSpPr/>
          <p:nvPr userDrawn="1"/>
        </p:nvSpPr>
        <p:spPr>
          <a:xfrm>
            <a:off x="786642" y="4747608"/>
            <a:ext cx="296245" cy="296322"/>
          </a:xfrm>
          <a:custGeom>
            <a:avLst/>
            <a:gdLst/>
            <a:ahLst/>
            <a:cxnLst/>
            <a:rect l="l" t="t" r="r" b="b"/>
            <a:pathLst>
              <a:path w="375" h="375" extrusionOk="0">
                <a:moveTo>
                  <a:pt x="187" y="0"/>
                </a:moveTo>
                <a:cubicBezTo>
                  <a:pt x="84" y="0"/>
                  <a:pt x="0" y="83"/>
                  <a:pt x="0" y="187"/>
                </a:cubicBezTo>
                <a:cubicBezTo>
                  <a:pt x="0" y="290"/>
                  <a:pt x="84" y="374"/>
                  <a:pt x="187" y="374"/>
                </a:cubicBezTo>
                <a:cubicBezTo>
                  <a:pt x="291" y="374"/>
                  <a:pt x="374" y="290"/>
                  <a:pt x="374" y="187"/>
                </a:cubicBezTo>
                <a:cubicBezTo>
                  <a:pt x="374" y="83"/>
                  <a:pt x="291" y="0"/>
                  <a:pt x="187" y="0"/>
                </a:cubicBezTo>
                <a:close/>
                <a:moveTo>
                  <a:pt x="211" y="267"/>
                </a:moveTo>
                <a:cubicBezTo>
                  <a:pt x="199" y="279"/>
                  <a:pt x="195" y="301"/>
                  <a:pt x="190" y="317"/>
                </a:cubicBezTo>
                <a:cubicBezTo>
                  <a:pt x="190" y="320"/>
                  <a:pt x="187" y="323"/>
                  <a:pt x="184" y="325"/>
                </a:cubicBezTo>
                <a:lnTo>
                  <a:pt x="176" y="328"/>
                </a:lnTo>
                <a:cubicBezTo>
                  <a:pt x="172" y="331"/>
                  <a:pt x="166" y="330"/>
                  <a:pt x="162" y="326"/>
                </a:cubicBezTo>
                <a:cubicBezTo>
                  <a:pt x="155" y="319"/>
                  <a:pt x="148" y="308"/>
                  <a:pt x="148" y="297"/>
                </a:cubicBezTo>
                <a:cubicBezTo>
                  <a:pt x="148" y="279"/>
                  <a:pt x="117" y="285"/>
                  <a:pt x="117" y="247"/>
                </a:cubicBezTo>
                <a:cubicBezTo>
                  <a:pt x="117" y="217"/>
                  <a:pt x="78" y="199"/>
                  <a:pt x="50" y="212"/>
                </a:cubicBezTo>
                <a:cubicBezTo>
                  <a:pt x="48" y="213"/>
                  <a:pt x="46" y="215"/>
                  <a:pt x="43" y="215"/>
                </a:cubicBezTo>
                <a:cubicBezTo>
                  <a:pt x="39" y="216"/>
                  <a:pt x="34" y="213"/>
                  <a:pt x="33" y="209"/>
                </a:cubicBezTo>
                <a:cubicBezTo>
                  <a:pt x="32" y="202"/>
                  <a:pt x="32" y="194"/>
                  <a:pt x="32" y="187"/>
                </a:cubicBezTo>
                <a:cubicBezTo>
                  <a:pt x="32" y="149"/>
                  <a:pt x="45" y="115"/>
                  <a:pt x="67" y="89"/>
                </a:cubicBezTo>
                <a:cubicBezTo>
                  <a:pt x="67" y="88"/>
                  <a:pt x="67" y="88"/>
                  <a:pt x="68" y="88"/>
                </a:cubicBezTo>
                <a:cubicBezTo>
                  <a:pt x="87" y="66"/>
                  <a:pt x="111" y="49"/>
                  <a:pt x="139" y="40"/>
                </a:cubicBezTo>
                <a:cubicBezTo>
                  <a:pt x="146" y="37"/>
                  <a:pt x="152" y="45"/>
                  <a:pt x="148" y="51"/>
                </a:cubicBezTo>
                <a:cubicBezTo>
                  <a:pt x="145" y="56"/>
                  <a:pt x="144" y="61"/>
                  <a:pt x="144" y="64"/>
                </a:cubicBezTo>
                <a:cubicBezTo>
                  <a:pt x="144" y="81"/>
                  <a:pt x="129" y="91"/>
                  <a:pt x="122" y="89"/>
                </a:cubicBezTo>
                <a:cubicBezTo>
                  <a:pt x="116" y="86"/>
                  <a:pt x="99" y="97"/>
                  <a:pt x="114" y="105"/>
                </a:cubicBezTo>
                <a:lnTo>
                  <a:pt x="123" y="109"/>
                </a:lnTo>
                <a:lnTo>
                  <a:pt x="124" y="110"/>
                </a:lnTo>
                <a:lnTo>
                  <a:pt x="127" y="111"/>
                </a:lnTo>
                <a:cubicBezTo>
                  <a:pt x="155" y="128"/>
                  <a:pt x="149" y="141"/>
                  <a:pt x="137" y="161"/>
                </a:cubicBezTo>
                <a:cubicBezTo>
                  <a:pt x="124" y="183"/>
                  <a:pt x="119" y="161"/>
                  <a:pt x="100" y="155"/>
                </a:cubicBezTo>
                <a:cubicBezTo>
                  <a:pt x="81" y="149"/>
                  <a:pt x="63" y="160"/>
                  <a:pt x="69" y="173"/>
                </a:cubicBezTo>
                <a:cubicBezTo>
                  <a:pt x="75" y="185"/>
                  <a:pt x="94" y="173"/>
                  <a:pt x="106" y="186"/>
                </a:cubicBezTo>
                <a:cubicBezTo>
                  <a:pt x="119" y="198"/>
                  <a:pt x="119" y="217"/>
                  <a:pt x="156" y="205"/>
                </a:cubicBezTo>
                <a:cubicBezTo>
                  <a:pt x="194" y="192"/>
                  <a:pt x="200" y="198"/>
                  <a:pt x="212" y="211"/>
                </a:cubicBezTo>
                <a:cubicBezTo>
                  <a:pt x="223" y="223"/>
                  <a:pt x="229" y="248"/>
                  <a:pt x="211" y="267"/>
                </a:cubicBezTo>
                <a:close/>
                <a:moveTo>
                  <a:pt x="310" y="265"/>
                </a:moveTo>
                <a:cubicBezTo>
                  <a:pt x="295" y="248"/>
                  <a:pt x="310" y="209"/>
                  <a:pt x="292" y="186"/>
                </a:cubicBezTo>
                <a:cubicBezTo>
                  <a:pt x="272" y="162"/>
                  <a:pt x="247" y="187"/>
                  <a:pt x="223" y="149"/>
                </a:cubicBezTo>
                <a:cubicBezTo>
                  <a:pt x="201" y="112"/>
                  <a:pt x="229" y="82"/>
                  <a:pt x="259" y="71"/>
                </a:cubicBezTo>
                <a:cubicBezTo>
                  <a:pt x="267" y="68"/>
                  <a:pt x="275" y="68"/>
                  <a:pt x="284" y="68"/>
                </a:cubicBezTo>
                <a:cubicBezTo>
                  <a:pt x="285" y="68"/>
                  <a:pt x="288" y="68"/>
                  <a:pt x="289" y="70"/>
                </a:cubicBezTo>
                <a:cubicBezTo>
                  <a:pt x="322" y="98"/>
                  <a:pt x="343" y="140"/>
                  <a:pt x="343" y="187"/>
                </a:cubicBezTo>
                <a:cubicBezTo>
                  <a:pt x="343" y="215"/>
                  <a:pt x="335" y="241"/>
                  <a:pt x="323" y="264"/>
                </a:cubicBezTo>
                <a:cubicBezTo>
                  <a:pt x="320" y="268"/>
                  <a:pt x="313" y="269"/>
                  <a:pt x="310" y="265"/>
                </a:cubicBezTo>
                <a:close/>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350" dirty="0">
              <a:solidFill>
                <a:srgbClr val="000000"/>
              </a:solidFill>
              <a:latin typeface="+mj-lt"/>
              <a:ea typeface="Calibri"/>
              <a:cs typeface="Calibri"/>
              <a:sym typeface="Calibri"/>
            </a:endParaRPr>
          </a:p>
        </p:txBody>
      </p:sp>
      <p:sp>
        <p:nvSpPr>
          <p:cNvPr id="22" name="Google Shape;1349;p98">
            <a:extLst>
              <a:ext uri="{FF2B5EF4-FFF2-40B4-BE49-F238E27FC236}">
                <a16:creationId xmlns:a16="http://schemas.microsoft.com/office/drawing/2014/main" id="{3B508AE4-6F9D-4D49-ADD2-92996C3D9AB7}"/>
              </a:ext>
            </a:extLst>
          </p:cNvPr>
          <p:cNvSpPr/>
          <p:nvPr userDrawn="1"/>
        </p:nvSpPr>
        <p:spPr>
          <a:xfrm>
            <a:off x="800925" y="3401690"/>
            <a:ext cx="264875" cy="362557"/>
          </a:xfrm>
          <a:custGeom>
            <a:avLst/>
            <a:gdLst/>
            <a:ahLst/>
            <a:cxnLst/>
            <a:rect l="l" t="t" r="r" b="b"/>
            <a:pathLst>
              <a:path w="335" h="460" extrusionOk="0">
                <a:moveTo>
                  <a:pt x="167" y="0"/>
                </a:moveTo>
                <a:cubicBezTo>
                  <a:pt x="74" y="0"/>
                  <a:pt x="0" y="76"/>
                  <a:pt x="0" y="169"/>
                </a:cubicBezTo>
                <a:cubicBezTo>
                  <a:pt x="0" y="306"/>
                  <a:pt x="167" y="459"/>
                  <a:pt x="167" y="459"/>
                </a:cubicBezTo>
                <a:cubicBezTo>
                  <a:pt x="167" y="459"/>
                  <a:pt x="334" y="299"/>
                  <a:pt x="334" y="169"/>
                </a:cubicBezTo>
                <a:cubicBezTo>
                  <a:pt x="334" y="76"/>
                  <a:pt x="260" y="0"/>
                  <a:pt x="167" y="0"/>
                </a:cubicBezTo>
                <a:close/>
                <a:moveTo>
                  <a:pt x="167" y="242"/>
                </a:moveTo>
                <a:cubicBezTo>
                  <a:pt x="138" y="242"/>
                  <a:pt x="112" y="225"/>
                  <a:pt x="100" y="197"/>
                </a:cubicBezTo>
                <a:cubicBezTo>
                  <a:pt x="88" y="170"/>
                  <a:pt x="95" y="139"/>
                  <a:pt x="115" y="119"/>
                </a:cubicBezTo>
                <a:cubicBezTo>
                  <a:pt x="136" y="98"/>
                  <a:pt x="167" y="91"/>
                  <a:pt x="194" y="102"/>
                </a:cubicBezTo>
                <a:cubicBezTo>
                  <a:pt x="221" y="113"/>
                  <a:pt x="239" y="140"/>
                  <a:pt x="239" y="169"/>
                </a:cubicBezTo>
                <a:cubicBezTo>
                  <a:pt x="239" y="208"/>
                  <a:pt x="207" y="241"/>
                  <a:pt x="167" y="242"/>
                </a:cubicBezTo>
                <a:close/>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350" dirty="0">
              <a:solidFill>
                <a:srgbClr val="000000"/>
              </a:solidFill>
              <a:latin typeface="+mj-lt"/>
              <a:ea typeface="Calibri"/>
              <a:cs typeface="Calibri"/>
              <a:sym typeface="Calibri"/>
            </a:endParaRPr>
          </a:p>
        </p:txBody>
      </p:sp>
      <p:sp>
        <p:nvSpPr>
          <p:cNvPr id="28" name="Text Placeholder 2">
            <a:extLst>
              <a:ext uri="{FF2B5EF4-FFF2-40B4-BE49-F238E27FC236}">
                <a16:creationId xmlns:a16="http://schemas.microsoft.com/office/drawing/2014/main" id="{BDE932EE-54AD-DF4F-8330-463839436778}"/>
              </a:ext>
            </a:extLst>
          </p:cNvPr>
          <p:cNvSpPr>
            <a:spLocks noGrp="1"/>
          </p:cNvSpPr>
          <p:nvPr>
            <p:ph type="body" sz="quarter" idx="14" hasCustomPrompt="1"/>
          </p:nvPr>
        </p:nvSpPr>
        <p:spPr>
          <a:xfrm>
            <a:off x="1297156" y="2654243"/>
            <a:ext cx="9875669" cy="448844"/>
          </a:xfrm>
        </p:spPr>
        <p:txBody>
          <a:bodyPr anchor="ctr"/>
          <a:lstStyle>
            <a:lvl1pPr marL="0" indent="0" algn="l">
              <a:buNone/>
              <a:defRPr sz="2400" b="1">
                <a:solidFill>
                  <a:schemeClr val="accent1"/>
                </a:solidFill>
                <a:latin typeface="+mj-lt"/>
                <a:ea typeface="Proxima Nova Rg" panose="02000506030000020004" pitchFamily="50" charset="0"/>
                <a:cs typeface="Proxima Nova Rg" panose="02000506030000020004" pitchFamily="50" charset="0"/>
              </a:defRPr>
            </a:lvl1pPr>
          </a:lstStyle>
          <a:p>
            <a:pPr lvl="0"/>
            <a:r>
              <a:rPr lang="en-US" dirty="0"/>
              <a:t>Phone</a:t>
            </a:r>
          </a:p>
        </p:txBody>
      </p:sp>
      <p:sp>
        <p:nvSpPr>
          <p:cNvPr id="29" name="Text Placeholder 2">
            <a:extLst>
              <a:ext uri="{FF2B5EF4-FFF2-40B4-BE49-F238E27FC236}">
                <a16:creationId xmlns:a16="http://schemas.microsoft.com/office/drawing/2014/main" id="{84945B78-FF50-A04E-A571-C6082B17CF0D}"/>
              </a:ext>
            </a:extLst>
          </p:cNvPr>
          <p:cNvSpPr>
            <a:spLocks noGrp="1"/>
          </p:cNvSpPr>
          <p:nvPr>
            <p:ph type="body" sz="quarter" idx="15" hasCustomPrompt="1"/>
          </p:nvPr>
        </p:nvSpPr>
        <p:spPr>
          <a:xfrm>
            <a:off x="1297156" y="3379173"/>
            <a:ext cx="9875669" cy="448844"/>
          </a:xfrm>
        </p:spPr>
        <p:txBody>
          <a:bodyPr anchor="ctr">
            <a:normAutofit/>
          </a:bodyPr>
          <a:lstStyle>
            <a:lvl1pPr marL="0" indent="0" algn="l">
              <a:buNone/>
              <a:defRPr sz="2400" b="1">
                <a:solidFill>
                  <a:schemeClr val="accent1"/>
                </a:solidFill>
                <a:latin typeface="+mj-lt"/>
                <a:ea typeface="Proxima Nova Rg" panose="02000506030000020004" pitchFamily="50" charset="0"/>
                <a:cs typeface="Proxima Nova Rg" panose="02000506030000020004" pitchFamily="50" charset="0"/>
              </a:defRPr>
            </a:lvl1pPr>
          </a:lstStyle>
          <a:p>
            <a:pPr lvl="0"/>
            <a:r>
              <a:rPr lang="en-US" dirty="0"/>
              <a:t>Address</a:t>
            </a:r>
          </a:p>
        </p:txBody>
      </p:sp>
      <p:sp>
        <p:nvSpPr>
          <p:cNvPr id="30" name="Text Placeholder 2">
            <a:extLst>
              <a:ext uri="{FF2B5EF4-FFF2-40B4-BE49-F238E27FC236}">
                <a16:creationId xmlns:a16="http://schemas.microsoft.com/office/drawing/2014/main" id="{7F42F73A-EB54-2646-969C-8808E8523DC8}"/>
              </a:ext>
            </a:extLst>
          </p:cNvPr>
          <p:cNvSpPr>
            <a:spLocks noGrp="1"/>
          </p:cNvSpPr>
          <p:nvPr>
            <p:ph type="body" sz="quarter" idx="16" hasCustomPrompt="1"/>
          </p:nvPr>
        </p:nvSpPr>
        <p:spPr>
          <a:xfrm>
            <a:off x="1297156" y="4021724"/>
            <a:ext cx="9875669" cy="448844"/>
          </a:xfrm>
        </p:spPr>
        <p:txBody>
          <a:bodyPr anchor="ctr"/>
          <a:lstStyle>
            <a:lvl1pPr marL="0" indent="0" algn="l">
              <a:buNone/>
              <a:defRPr sz="2400" b="1">
                <a:solidFill>
                  <a:schemeClr val="accent1"/>
                </a:solidFill>
                <a:latin typeface="+mj-lt"/>
                <a:ea typeface="Proxima Nova Rg" panose="02000506030000020004" pitchFamily="50" charset="0"/>
                <a:cs typeface="Proxima Nova Rg" panose="02000506030000020004" pitchFamily="50" charset="0"/>
              </a:defRPr>
            </a:lvl1pPr>
          </a:lstStyle>
          <a:p>
            <a:pPr lvl="0"/>
            <a:r>
              <a:rPr lang="en-US" dirty="0"/>
              <a:t>Email</a:t>
            </a:r>
          </a:p>
        </p:txBody>
      </p:sp>
      <p:sp>
        <p:nvSpPr>
          <p:cNvPr id="31" name="Text Placeholder 2">
            <a:extLst>
              <a:ext uri="{FF2B5EF4-FFF2-40B4-BE49-F238E27FC236}">
                <a16:creationId xmlns:a16="http://schemas.microsoft.com/office/drawing/2014/main" id="{1DC73DA6-C635-B24C-88FB-DB6782AC6746}"/>
              </a:ext>
            </a:extLst>
          </p:cNvPr>
          <p:cNvSpPr>
            <a:spLocks noGrp="1"/>
          </p:cNvSpPr>
          <p:nvPr>
            <p:ph type="body" sz="quarter" idx="17" hasCustomPrompt="1"/>
          </p:nvPr>
        </p:nvSpPr>
        <p:spPr>
          <a:xfrm>
            <a:off x="1297156" y="4680751"/>
            <a:ext cx="9875669" cy="448844"/>
          </a:xfrm>
        </p:spPr>
        <p:txBody>
          <a:bodyPr anchor="ctr">
            <a:normAutofit/>
          </a:bodyPr>
          <a:lstStyle>
            <a:lvl1pPr marL="0" indent="0" algn="l">
              <a:buNone/>
              <a:defRPr sz="2400" b="1">
                <a:solidFill>
                  <a:schemeClr val="accent1"/>
                </a:solidFill>
                <a:latin typeface="+mj-lt"/>
                <a:ea typeface="Proxima Nova Rg" panose="02000506030000020004" pitchFamily="50" charset="0"/>
                <a:cs typeface="Proxima Nova Rg" panose="02000506030000020004" pitchFamily="50" charset="0"/>
              </a:defRPr>
            </a:lvl1pPr>
          </a:lstStyle>
          <a:p>
            <a:pPr lvl="0"/>
            <a:r>
              <a:rPr lang="en-US" dirty="0"/>
              <a:t>Website</a:t>
            </a:r>
          </a:p>
        </p:txBody>
      </p:sp>
      <p:cxnSp>
        <p:nvCxnSpPr>
          <p:cNvPr id="32" name="Straight Connector 31">
            <a:extLst>
              <a:ext uri="{FF2B5EF4-FFF2-40B4-BE49-F238E27FC236}">
                <a16:creationId xmlns:a16="http://schemas.microsoft.com/office/drawing/2014/main" id="{A4720F46-54CD-0D4B-AFF9-B62A23F84781}"/>
              </a:ext>
            </a:extLst>
          </p:cNvPr>
          <p:cNvCxnSpPr>
            <a:cxnSpLocks/>
          </p:cNvCxnSpPr>
          <p:nvPr userDrawn="1"/>
        </p:nvCxnSpPr>
        <p:spPr>
          <a:xfrm>
            <a:off x="536360" y="2520069"/>
            <a:ext cx="0" cy="268330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23" name="Straight Connector 22">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3" name="TextBox 32">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34"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773606128"/>
      </p:ext>
    </p:extLst>
  </p:cSld>
  <p:clrMapOvr>
    <a:masterClrMapping/>
  </p:clrMapOvr>
  <p:extLst>
    <p:ext uri="{DCECCB84-F9BA-43D5-87BE-67443E8EF086}">
      <p15:sldGuideLst xmlns:p15="http://schemas.microsoft.com/office/powerpoint/2012/main">
        <p15:guide id="1" pos="254">
          <p15:clr>
            <a:srgbClr val="FBAE40"/>
          </p15:clr>
        </p15:guide>
        <p15:guide id="2" orient="horz" pos="1669">
          <p15:clr>
            <a:srgbClr val="FBAE40"/>
          </p15:clr>
        </p15:guide>
        <p15:guide id="3" pos="610">
          <p15:clr>
            <a:srgbClr val="FBAE40"/>
          </p15:clr>
        </p15:guide>
        <p15:guide id="4" orient="horz" pos="3227">
          <p15:clr>
            <a:srgbClr val="FBAE40"/>
          </p15:clr>
        </p15:guide>
        <p15:guide id="5" orient="horz" pos="2948">
          <p15:clr>
            <a:srgbClr val="FBAE40"/>
          </p15:clr>
        </p15:guide>
        <p15:guide id="6" orient="horz" pos="2812">
          <p15:clr>
            <a:srgbClr val="FBAE40"/>
          </p15:clr>
        </p15:guide>
        <p15:guide id="7" orient="horz" pos="2533">
          <p15:clr>
            <a:srgbClr val="FBAE40"/>
          </p15:clr>
        </p15:guide>
        <p15:guide id="8" orient="horz" pos="2414">
          <p15:clr>
            <a:srgbClr val="FBAE40"/>
          </p15:clr>
        </p15:guide>
        <p15:guide id="9" orient="horz" pos="2126">
          <p15:clr>
            <a:srgbClr val="FBAE40"/>
          </p15:clr>
        </p15:guide>
        <p15:guide id="10" orient="horz" pos="1957">
          <p15:clr>
            <a:srgbClr val="FBAE40"/>
          </p15:clr>
        </p15:guide>
        <p15:guide id="11" pos="432">
          <p15:clr>
            <a:srgbClr val="FBAE40"/>
          </p15:clr>
        </p15:guide>
        <p15:guide id="12" pos="5369">
          <p15:clr>
            <a:srgbClr val="FBAE40"/>
          </p15:clr>
        </p15:guide>
        <p15:guide id="13" pos="5279">
          <p15:clr>
            <a:srgbClr val="FBAE40"/>
          </p15:clr>
        </p15:guide>
        <p15:guide id="14" pos="5508">
          <p15:clr>
            <a:srgbClr val="FBAE40"/>
          </p15:clr>
        </p15:guide>
        <p15:guide id="15" orient="horz" pos="425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ontact us - Option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E4FFE8F-3952-B543-A65E-25E368EC850D}"/>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mj-lt"/>
            </a:endParaRPr>
          </a:p>
        </p:txBody>
      </p:sp>
      <p:sp>
        <p:nvSpPr>
          <p:cNvPr id="14" name="Title Placeholder 1">
            <a:extLst>
              <a:ext uri="{FF2B5EF4-FFF2-40B4-BE49-F238E27FC236}">
                <a16:creationId xmlns:a16="http://schemas.microsoft.com/office/drawing/2014/main" id="{DB004B08-0BE0-104F-BDA3-27A9E001F298}"/>
              </a:ext>
            </a:extLst>
          </p:cNvPr>
          <p:cNvSpPr>
            <a:spLocks noGrp="1"/>
          </p:cNvSpPr>
          <p:nvPr>
            <p:ph type="title" hasCustomPrompt="1"/>
          </p:nvPr>
        </p:nvSpPr>
        <p:spPr>
          <a:xfrm>
            <a:off x="536361" y="476721"/>
            <a:ext cx="10636464" cy="768545"/>
          </a:xfrm>
          <a:prstGeom prst="rect">
            <a:avLst/>
          </a:prstGeom>
        </p:spPr>
        <p:txBody>
          <a:bodyPr vert="horz" lIns="0" tIns="0" rIns="0" bIns="0" rtlCol="0" anchor="ctr">
            <a:normAutofit/>
          </a:bodyPr>
          <a:lstStyle>
            <a:lvl1pPr>
              <a:defRPr sz="3600" b="1">
                <a:solidFill>
                  <a:schemeClr val="bg1"/>
                </a:solidFill>
                <a:latin typeface="+mj-lt"/>
              </a:defRPr>
            </a:lvl1pPr>
          </a:lstStyle>
          <a:p>
            <a:r>
              <a:rPr lang="en-US" dirty="0"/>
              <a:t>Contact us - Option 2</a:t>
            </a:r>
          </a:p>
        </p:txBody>
      </p:sp>
      <p:sp>
        <p:nvSpPr>
          <p:cNvPr id="17" name="Google Shape;1039;p98">
            <a:extLst>
              <a:ext uri="{FF2B5EF4-FFF2-40B4-BE49-F238E27FC236}">
                <a16:creationId xmlns:a16="http://schemas.microsoft.com/office/drawing/2014/main" id="{7CBA5E02-1A72-AA4C-BA0B-45590218EFC5}"/>
              </a:ext>
            </a:extLst>
          </p:cNvPr>
          <p:cNvSpPr/>
          <p:nvPr userDrawn="1"/>
        </p:nvSpPr>
        <p:spPr>
          <a:xfrm>
            <a:off x="786643" y="2728764"/>
            <a:ext cx="299728" cy="299807"/>
          </a:xfrm>
          <a:custGeom>
            <a:avLst/>
            <a:gdLst/>
            <a:ahLst/>
            <a:cxnLst/>
            <a:rect l="l" t="t" r="r" b="b"/>
            <a:pathLst>
              <a:path w="379" h="380" extrusionOk="0">
                <a:moveTo>
                  <a:pt x="362" y="283"/>
                </a:moveTo>
                <a:lnTo>
                  <a:pt x="314" y="245"/>
                </a:lnTo>
                <a:cubicBezTo>
                  <a:pt x="304" y="236"/>
                  <a:pt x="288" y="236"/>
                  <a:pt x="277" y="244"/>
                </a:cubicBezTo>
                <a:lnTo>
                  <a:pt x="237" y="274"/>
                </a:lnTo>
                <a:cubicBezTo>
                  <a:pt x="232" y="278"/>
                  <a:pt x="225" y="277"/>
                  <a:pt x="220" y="272"/>
                </a:cubicBezTo>
                <a:lnTo>
                  <a:pt x="160" y="218"/>
                </a:lnTo>
                <a:lnTo>
                  <a:pt x="105" y="157"/>
                </a:lnTo>
                <a:cubicBezTo>
                  <a:pt x="100" y="152"/>
                  <a:pt x="100" y="146"/>
                  <a:pt x="103" y="141"/>
                </a:cubicBezTo>
                <a:lnTo>
                  <a:pt x="133" y="100"/>
                </a:lnTo>
                <a:cubicBezTo>
                  <a:pt x="142" y="89"/>
                  <a:pt x="141" y="74"/>
                  <a:pt x="132" y="63"/>
                </a:cubicBezTo>
                <a:lnTo>
                  <a:pt x="94" y="15"/>
                </a:lnTo>
                <a:cubicBezTo>
                  <a:pt x="82" y="1"/>
                  <a:pt x="61" y="0"/>
                  <a:pt x="48" y="13"/>
                </a:cubicBezTo>
                <a:lnTo>
                  <a:pt x="9" y="53"/>
                </a:lnTo>
                <a:cubicBezTo>
                  <a:pt x="3" y="60"/>
                  <a:pt x="0" y="69"/>
                  <a:pt x="0" y="78"/>
                </a:cubicBezTo>
                <a:cubicBezTo>
                  <a:pt x="4" y="157"/>
                  <a:pt x="40" y="233"/>
                  <a:pt x="93" y="285"/>
                </a:cubicBezTo>
                <a:cubicBezTo>
                  <a:pt x="146" y="338"/>
                  <a:pt x="221" y="374"/>
                  <a:pt x="300" y="378"/>
                </a:cubicBezTo>
                <a:cubicBezTo>
                  <a:pt x="309" y="379"/>
                  <a:pt x="318" y="375"/>
                  <a:pt x="324" y="369"/>
                </a:cubicBezTo>
                <a:lnTo>
                  <a:pt x="364" y="328"/>
                </a:lnTo>
                <a:cubicBezTo>
                  <a:pt x="378" y="316"/>
                  <a:pt x="377" y="294"/>
                  <a:pt x="362" y="283"/>
                </a:cubicBezTo>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b="1" dirty="0">
              <a:solidFill>
                <a:srgbClr val="000000"/>
              </a:solidFill>
              <a:latin typeface="+mj-lt"/>
              <a:ea typeface="Calibri"/>
              <a:cs typeface="Calibri"/>
              <a:sym typeface="Calibri"/>
            </a:endParaRPr>
          </a:p>
        </p:txBody>
      </p:sp>
      <p:sp>
        <p:nvSpPr>
          <p:cNvPr id="18" name="Google Shape;1063;p98">
            <a:extLst>
              <a:ext uri="{FF2B5EF4-FFF2-40B4-BE49-F238E27FC236}">
                <a16:creationId xmlns:a16="http://schemas.microsoft.com/office/drawing/2014/main" id="{0D69BA64-6551-1D47-B29B-DCBD8A41F41D}"/>
              </a:ext>
            </a:extLst>
          </p:cNvPr>
          <p:cNvSpPr/>
          <p:nvPr userDrawn="1"/>
        </p:nvSpPr>
        <p:spPr>
          <a:xfrm>
            <a:off x="786642" y="4137364"/>
            <a:ext cx="299727" cy="230084"/>
          </a:xfrm>
          <a:custGeom>
            <a:avLst/>
            <a:gdLst/>
            <a:ahLst/>
            <a:cxnLst/>
            <a:rect l="l" t="t" r="r" b="b"/>
            <a:pathLst>
              <a:path w="380" h="289" extrusionOk="0">
                <a:moveTo>
                  <a:pt x="183" y="180"/>
                </a:moveTo>
                <a:cubicBezTo>
                  <a:pt x="188" y="184"/>
                  <a:pt x="195" y="184"/>
                  <a:pt x="199" y="180"/>
                </a:cubicBezTo>
                <a:lnTo>
                  <a:pt x="375" y="16"/>
                </a:lnTo>
                <a:cubicBezTo>
                  <a:pt x="379" y="10"/>
                  <a:pt x="378" y="0"/>
                  <a:pt x="366" y="0"/>
                </a:cubicBezTo>
                <a:lnTo>
                  <a:pt x="17" y="1"/>
                </a:lnTo>
                <a:cubicBezTo>
                  <a:pt x="8" y="1"/>
                  <a:pt x="0" y="9"/>
                  <a:pt x="7" y="17"/>
                </a:cubicBezTo>
                <a:lnTo>
                  <a:pt x="183" y="180"/>
                </a:lnTo>
                <a:close/>
                <a:moveTo>
                  <a:pt x="378" y="80"/>
                </a:moveTo>
                <a:cubicBezTo>
                  <a:pt x="378" y="72"/>
                  <a:pt x="369" y="68"/>
                  <a:pt x="363" y="73"/>
                </a:cubicBezTo>
                <a:lnTo>
                  <a:pt x="225" y="200"/>
                </a:lnTo>
                <a:cubicBezTo>
                  <a:pt x="216" y="209"/>
                  <a:pt x="204" y="213"/>
                  <a:pt x="191" y="213"/>
                </a:cubicBezTo>
                <a:cubicBezTo>
                  <a:pt x="179" y="213"/>
                  <a:pt x="167" y="209"/>
                  <a:pt x="158" y="201"/>
                </a:cubicBezTo>
                <a:lnTo>
                  <a:pt x="21" y="73"/>
                </a:lnTo>
                <a:cubicBezTo>
                  <a:pt x="15" y="68"/>
                  <a:pt x="5" y="72"/>
                  <a:pt x="5" y="80"/>
                </a:cubicBezTo>
                <a:cubicBezTo>
                  <a:pt x="5" y="115"/>
                  <a:pt x="5" y="210"/>
                  <a:pt x="5" y="257"/>
                </a:cubicBezTo>
                <a:cubicBezTo>
                  <a:pt x="5" y="274"/>
                  <a:pt x="19" y="288"/>
                  <a:pt x="36" y="288"/>
                </a:cubicBezTo>
                <a:lnTo>
                  <a:pt x="347" y="288"/>
                </a:lnTo>
                <a:cubicBezTo>
                  <a:pt x="364" y="288"/>
                  <a:pt x="378" y="274"/>
                  <a:pt x="378" y="257"/>
                </a:cubicBezTo>
                <a:lnTo>
                  <a:pt x="378" y="80"/>
                </a:lnTo>
                <a:close/>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b="1" dirty="0">
              <a:solidFill>
                <a:srgbClr val="000000"/>
              </a:solidFill>
              <a:latin typeface="+mj-lt"/>
              <a:ea typeface="Calibri"/>
              <a:cs typeface="Calibri"/>
              <a:sym typeface="Calibri"/>
            </a:endParaRPr>
          </a:p>
        </p:txBody>
      </p:sp>
      <p:sp>
        <p:nvSpPr>
          <p:cNvPr id="21" name="Google Shape;1234;p98">
            <a:extLst>
              <a:ext uri="{FF2B5EF4-FFF2-40B4-BE49-F238E27FC236}">
                <a16:creationId xmlns:a16="http://schemas.microsoft.com/office/drawing/2014/main" id="{1489A2A8-96C8-D24A-BA34-22BF5BDD01D1}"/>
              </a:ext>
            </a:extLst>
          </p:cNvPr>
          <p:cNvSpPr/>
          <p:nvPr userDrawn="1"/>
        </p:nvSpPr>
        <p:spPr>
          <a:xfrm>
            <a:off x="786642" y="4747608"/>
            <a:ext cx="296245" cy="296322"/>
          </a:xfrm>
          <a:custGeom>
            <a:avLst/>
            <a:gdLst/>
            <a:ahLst/>
            <a:cxnLst/>
            <a:rect l="l" t="t" r="r" b="b"/>
            <a:pathLst>
              <a:path w="375" h="375" extrusionOk="0">
                <a:moveTo>
                  <a:pt x="187" y="0"/>
                </a:moveTo>
                <a:cubicBezTo>
                  <a:pt x="84" y="0"/>
                  <a:pt x="0" y="83"/>
                  <a:pt x="0" y="187"/>
                </a:cubicBezTo>
                <a:cubicBezTo>
                  <a:pt x="0" y="290"/>
                  <a:pt x="84" y="374"/>
                  <a:pt x="187" y="374"/>
                </a:cubicBezTo>
                <a:cubicBezTo>
                  <a:pt x="291" y="374"/>
                  <a:pt x="374" y="290"/>
                  <a:pt x="374" y="187"/>
                </a:cubicBezTo>
                <a:cubicBezTo>
                  <a:pt x="374" y="83"/>
                  <a:pt x="291" y="0"/>
                  <a:pt x="187" y="0"/>
                </a:cubicBezTo>
                <a:close/>
                <a:moveTo>
                  <a:pt x="211" y="267"/>
                </a:moveTo>
                <a:cubicBezTo>
                  <a:pt x="199" y="279"/>
                  <a:pt x="195" y="301"/>
                  <a:pt x="190" y="317"/>
                </a:cubicBezTo>
                <a:cubicBezTo>
                  <a:pt x="190" y="320"/>
                  <a:pt x="187" y="323"/>
                  <a:pt x="184" y="325"/>
                </a:cubicBezTo>
                <a:lnTo>
                  <a:pt x="176" y="328"/>
                </a:lnTo>
                <a:cubicBezTo>
                  <a:pt x="172" y="331"/>
                  <a:pt x="166" y="330"/>
                  <a:pt x="162" y="326"/>
                </a:cubicBezTo>
                <a:cubicBezTo>
                  <a:pt x="155" y="319"/>
                  <a:pt x="148" y="308"/>
                  <a:pt x="148" y="297"/>
                </a:cubicBezTo>
                <a:cubicBezTo>
                  <a:pt x="148" y="279"/>
                  <a:pt x="117" y="285"/>
                  <a:pt x="117" y="247"/>
                </a:cubicBezTo>
                <a:cubicBezTo>
                  <a:pt x="117" y="217"/>
                  <a:pt x="78" y="199"/>
                  <a:pt x="50" y="212"/>
                </a:cubicBezTo>
                <a:cubicBezTo>
                  <a:pt x="48" y="213"/>
                  <a:pt x="46" y="215"/>
                  <a:pt x="43" y="215"/>
                </a:cubicBezTo>
                <a:cubicBezTo>
                  <a:pt x="39" y="216"/>
                  <a:pt x="34" y="213"/>
                  <a:pt x="33" y="209"/>
                </a:cubicBezTo>
                <a:cubicBezTo>
                  <a:pt x="32" y="202"/>
                  <a:pt x="32" y="194"/>
                  <a:pt x="32" y="187"/>
                </a:cubicBezTo>
                <a:cubicBezTo>
                  <a:pt x="32" y="149"/>
                  <a:pt x="45" y="115"/>
                  <a:pt x="67" y="89"/>
                </a:cubicBezTo>
                <a:cubicBezTo>
                  <a:pt x="67" y="88"/>
                  <a:pt x="67" y="88"/>
                  <a:pt x="68" y="88"/>
                </a:cubicBezTo>
                <a:cubicBezTo>
                  <a:pt x="87" y="66"/>
                  <a:pt x="111" y="49"/>
                  <a:pt x="139" y="40"/>
                </a:cubicBezTo>
                <a:cubicBezTo>
                  <a:pt x="146" y="37"/>
                  <a:pt x="152" y="45"/>
                  <a:pt x="148" y="51"/>
                </a:cubicBezTo>
                <a:cubicBezTo>
                  <a:pt x="145" y="56"/>
                  <a:pt x="144" y="61"/>
                  <a:pt x="144" y="64"/>
                </a:cubicBezTo>
                <a:cubicBezTo>
                  <a:pt x="144" y="81"/>
                  <a:pt x="129" y="91"/>
                  <a:pt x="122" y="89"/>
                </a:cubicBezTo>
                <a:cubicBezTo>
                  <a:pt x="116" y="86"/>
                  <a:pt x="99" y="97"/>
                  <a:pt x="114" y="105"/>
                </a:cubicBezTo>
                <a:lnTo>
                  <a:pt x="123" y="109"/>
                </a:lnTo>
                <a:lnTo>
                  <a:pt x="124" y="110"/>
                </a:lnTo>
                <a:lnTo>
                  <a:pt x="127" y="111"/>
                </a:lnTo>
                <a:cubicBezTo>
                  <a:pt x="155" y="128"/>
                  <a:pt x="149" y="141"/>
                  <a:pt x="137" y="161"/>
                </a:cubicBezTo>
                <a:cubicBezTo>
                  <a:pt x="124" y="183"/>
                  <a:pt x="119" y="161"/>
                  <a:pt x="100" y="155"/>
                </a:cubicBezTo>
                <a:cubicBezTo>
                  <a:pt x="81" y="149"/>
                  <a:pt x="63" y="160"/>
                  <a:pt x="69" y="173"/>
                </a:cubicBezTo>
                <a:cubicBezTo>
                  <a:pt x="75" y="185"/>
                  <a:pt x="94" y="173"/>
                  <a:pt x="106" y="186"/>
                </a:cubicBezTo>
                <a:cubicBezTo>
                  <a:pt x="119" y="198"/>
                  <a:pt x="119" y="217"/>
                  <a:pt x="156" y="205"/>
                </a:cubicBezTo>
                <a:cubicBezTo>
                  <a:pt x="194" y="192"/>
                  <a:pt x="200" y="198"/>
                  <a:pt x="212" y="211"/>
                </a:cubicBezTo>
                <a:cubicBezTo>
                  <a:pt x="223" y="223"/>
                  <a:pt x="229" y="248"/>
                  <a:pt x="211" y="267"/>
                </a:cubicBezTo>
                <a:close/>
                <a:moveTo>
                  <a:pt x="310" y="265"/>
                </a:moveTo>
                <a:cubicBezTo>
                  <a:pt x="295" y="248"/>
                  <a:pt x="310" y="209"/>
                  <a:pt x="292" y="186"/>
                </a:cubicBezTo>
                <a:cubicBezTo>
                  <a:pt x="272" y="162"/>
                  <a:pt x="247" y="187"/>
                  <a:pt x="223" y="149"/>
                </a:cubicBezTo>
                <a:cubicBezTo>
                  <a:pt x="201" y="112"/>
                  <a:pt x="229" y="82"/>
                  <a:pt x="259" y="71"/>
                </a:cubicBezTo>
                <a:cubicBezTo>
                  <a:pt x="267" y="68"/>
                  <a:pt x="275" y="68"/>
                  <a:pt x="284" y="68"/>
                </a:cubicBezTo>
                <a:cubicBezTo>
                  <a:pt x="285" y="68"/>
                  <a:pt x="288" y="68"/>
                  <a:pt x="289" y="70"/>
                </a:cubicBezTo>
                <a:cubicBezTo>
                  <a:pt x="322" y="98"/>
                  <a:pt x="343" y="140"/>
                  <a:pt x="343" y="187"/>
                </a:cubicBezTo>
                <a:cubicBezTo>
                  <a:pt x="343" y="215"/>
                  <a:pt x="335" y="241"/>
                  <a:pt x="323" y="264"/>
                </a:cubicBezTo>
                <a:cubicBezTo>
                  <a:pt x="320" y="268"/>
                  <a:pt x="313" y="269"/>
                  <a:pt x="310" y="265"/>
                </a:cubicBezTo>
                <a:close/>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b="1" dirty="0">
              <a:solidFill>
                <a:srgbClr val="000000"/>
              </a:solidFill>
              <a:latin typeface="+mj-lt"/>
              <a:ea typeface="Calibri"/>
              <a:cs typeface="Calibri"/>
              <a:sym typeface="Calibri"/>
            </a:endParaRPr>
          </a:p>
        </p:txBody>
      </p:sp>
      <p:sp>
        <p:nvSpPr>
          <p:cNvPr id="22" name="Google Shape;1349;p98">
            <a:extLst>
              <a:ext uri="{FF2B5EF4-FFF2-40B4-BE49-F238E27FC236}">
                <a16:creationId xmlns:a16="http://schemas.microsoft.com/office/drawing/2014/main" id="{3B508AE4-6F9D-4D49-ADD2-92996C3D9AB7}"/>
              </a:ext>
            </a:extLst>
          </p:cNvPr>
          <p:cNvSpPr/>
          <p:nvPr userDrawn="1"/>
        </p:nvSpPr>
        <p:spPr>
          <a:xfrm>
            <a:off x="800925" y="3401690"/>
            <a:ext cx="264875" cy="362557"/>
          </a:xfrm>
          <a:custGeom>
            <a:avLst/>
            <a:gdLst/>
            <a:ahLst/>
            <a:cxnLst/>
            <a:rect l="l" t="t" r="r" b="b"/>
            <a:pathLst>
              <a:path w="335" h="460" extrusionOk="0">
                <a:moveTo>
                  <a:pt x="167" y="0"/>
                </a:moveTo>
                <a:cubicBezTo>
                  <a:pt x="74" y="0"/>
                  <a:pt x="0" y="76"/>
                  <a:pt x="0" y="169"/>
                </a:cubicBezTo>
                <a:cubicBezTo>
                  <a:pt x="0" y="306"/>
                  <a:pt x="167" y="459"/>
                  <a:pt x="167" y="459"/>
                </a:cubicBezTo>
                <a:cubicBezTo>
                  <a:pt x="167" y="459"/>
                  <a:pt x="334" y="299"/>
                  <a:pt x="334" y="169"/>
                </a:cubicBezTo>
                <a:cubicBezTo>
                  <a:pt x="334" y="76"/>
                  <a:pt x="260" y="0"/>
                  <a:pt x="167" y="0"/>
                </a:cubicBezTo>
                <a:close/>
                <a:moveTo>
                  <a:pt x="167" y="242"/>
                </a:moveTo>
                <a:cubicBezTo>
                  <a:pt x="138" y="242"/>
                  <a:pt x="112" y="225"/>
                  <a:pt x="100" y="197"/>
                </a:cubicBezTo>
                <a:cubicBezTo>
                  <a:pt x="88" y="170"/>
                  <a:pt x="95" y="139"/>
                  <a:pt x="115" y="119"/>
                </a:cubicBezTo>
                <a:cubicBezTo>
                  <a:pt x="136" y="98"/>
                  <a:pt x="167" y="91"/>
                  <a:pt x="194" y="102"/>
                </a:cubicBezTo>
                <a:cubicBezTo>
                  <a:pt x="221" y="113"/>
                  <a:pt x="239" y="140"/>
                  <a:pt x="239" y="169"/>
                </a:cubicBezTo>
                <a:cubicBezTo>
                  <a:pt x="239" y="208"/>
                  <a:pt x="207" y="241"/>
                  <a:pt x="167" y="242"/>
                </a:cubicBezTo>
                <a:close/>
              </a:path>
            </a:pathLst>
          </a:custGeom>
          <a:solidFill>
            <a:schemeClr val="accent3"/>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400" b="1" dirty="0">
              <a:solidFill>
                <a:srgbClr val="000000"/>
              </a:solidFill>
              <a:latin typeface="+mj-lt"/>
              <a:ea typeface="Calibri"/>
              <a:cs typeface="Calibri"/>
              <a:sym typeface="Calibri"/>
            </a:endParaRPr>
          </a:p>
        </p:txBody>
      </p:sp>
      <p:sp>
        <p:nvSpPr>
          <p:cNvPr id="28" name="Text Placeholder 2">
            <a:extLst>
              <a:ext uri="{FF2B5EF4-FFF2-40B4-BE49-F238E27FC236}">
                <a16:creationId xmlns:a16="http://schemas.microsoft.com/office/drawing/2014/main" id="{BDE932EE-54AD-DF4F-8330-463839436778}"/>
              </a:ext>
            </a:extLst>
          </p:cNvPr>
          <p:cNvSpPr>
            <a:spLocks noGrp="1"/>
          </p:cNvSpPr>
          <p:nvPr>
            <p:ph type="body" sz="quarter" idx="14" hasCustomPrompt="1"/>
          </p:nvPr>
        </p:nvSpPr>
        <p:spPr>
          <a:xfrm>
            <a:off x="1297156" y="2654243"/>
            <a:ext cx="9875669" cy="448844"/>
          </a:xfrm>
        </p:spPr>
        <p:txBody>
          <a:bodyPr anchor="ctr">
            <a:normAutofit/>
          </a:bodyPr>
          <a:lstStyle>
            <a:lvl1pPr marL="0" indent="0" algn="l">
              <a:buNone/>
              <a:defRPr sz="2400" b="1">
                <a:solidFill>
                  <a:schemeClr val="bg1"/>
                </a:solidFill>
                <a:latin typeface="+mj-lt"/>
                <a:ea typeface="Proxima Nova Rg" panose="02000506030000020004" pitchFamily="50" charset="0"/>
                <a:cs typeface="Proxima Nova Rg" panose="02000506030000020004" pitchFamily="50" charset="0"/>
              </a:defRPr>
            </a:lvl1pPr>
          </a:lstStyle>
          <a:p>
            <a:pPr lvl="0"/>
            <a:r>
              <a:rPr lang="en-US" dirty="0"/>
              <a:t>Phone</a:t>
            </a:r>
          </a:p>
        </p:txBody>
      </p:sp>
      <p:sp>
        <p:nvSpPr>
          <p:cNvPr id="29" name="Text Placeholder 2">
            <a:extLst>
              <a:ext uri="{FF2B5EF4-FFF2-40B4-BE49-F238E27FC236}">
                <a16:creationId xmlns:a16="http://schemas.microsoft.com/office/drawing/2014/main" id="{84945B78-FF50-A04E-A571-C6082B17CF0D}"/>
              </a:ext>
            </a:extLst>
          </p:cNvPr>
          <p:cNvSpPr>
            <a:spLocks noGrp="1"/>
          </p:cNvSpPr>
          <p:nvPr>
            <p:ph type="body" sz="quarter" idx="15" hasCustomPrompt="1"/>
          </p:nvPr>
        </p:nvSpPr>
        <p:spPr>
          <a:xfrm>
            <a:off x="1297156" y="3379173"/>
            <a:ext cx="9875669" cy="448844"/>
          </a:xfrm>
        </p:spPr>
        <p:txBody>
          <a:bodyPr anchor="ctr">
            <a:normAutofit/>
          </a:bodyPr>
          <a:lstStyle>
            <a:lvl1pPr marL="0" indent="0" algn="l">
              <a:buNone/>
              <a:defRPr sz="2400" b="1">
                <a:solidFill>
                  <a:schemeClr val="bg1"/>
                </a:solidFill>
                <a:latin typeface="+mj-lt"/>
                <a:ea typeface="Proxima Nova Rg" panose="02000506030000020004" pitchFamily="50" charset="0"/>
                <a:cs typeface="Proxima Nova Rg" panose="02000506030000020004" pitchFamily="50" charset="0"/>
              </a:defRPr>
            </a:lvl1pPr>
          </a:lstStyle>
          <a:p>
            <a:pPr lvl="0"/>
            <a:r>
              <a:rPr lang="en-US" dirty="0"/>
              <a:t>Address</a:t>
            </a:r>
          </a:p>
        </p:txBody>
      </p:sp>
      <p:sp>
        <p:nvSpPr>
          <p:cNvPr id="30" name="Text Placeholder 2">
            <a:extLst>
              <a:ext uri="{FF2B5EF4-FFF2-40B4-BE49-F238E27FC236}">
                <a16:creationId xmlns:a16="http://schemas.microsoft.com/office/drawing/2014/main" id="{7F42F73A-EB54-2646-969C-8808E8523DC8}"/>
              </a:ext>
            </a:extLst>
          </p:cNvPr>
          <p:cNvSpPr>
            <a:spLocks noGrp="1"/>
          </p:cNvSpPr>
          <p:nvPr>
            <p:ph type="body" sz="quarter" idx="16" hasCustomPrompt="1"/>
          </p:nvPr>
        </p:nvSpPr>
        <p:spPr>
          <a:xfrm>
            <a:off x="1297156" y="4021724"/>
            <a:ext cx="9875669" cy="448844"/>
          </a:xfrm>
        </p:spPr>
        <p:txBody>
          <a:bodyPr anchor="ctr">
            <a:normAutofit/>
          </a:bodyPr>
          <a:lstStyle>
            <a:lvl1pPr marL="0" indent="0" algn="l">
              <a:buNone/>
              <a:defRPr sz="2400" b="1">
                <a:solidFill>
                  <a:schemeClr val="bg1"/>
                </a:solidFill>
                <a:latin typeface="+mj-lt"/>
                <a:ea typeface="Proxima Nova Rg" panose="02000506030000020004" pitchFamily="50" charset="0"/>
                <a:cs typeface="Proxima Nova Rg" panose="02000506030000020004" pitchFamily="50" charset="0"/>
              </a:defRPr>
            </a:lvl1pPr>
          </a:lstStyle>
          <a:p>
            <a:pPr lvl="0"/>
            <a:r>
              <a:rPr lang="en-US" dirty="0"/>
              <a:t>Email</a:t>
            </a:r>
          </a:p>
        </p:txBody>
      </p:sp>
      <p:sp>
        <p:nvSpPr>
          <p:cNvPr id="31" name="Text Placeholder 2">
            <a:extLst>
              <a:ext uri="{FF2B5EF4-FFF2-40B4-BE49-F238E27FC236}">
                <a16:creationId xmlns:a16="http://schemas.microsoft.com/office/drawing/2014/main" id="{1DC73DA6-C635-B24C-88FB-DB6782AC6746}"/>
              </a:ext>
            </a:extLst>
          </p:cNvPr>
          <p:cNvSpPr>
            <a:spLocks noGrp="1"/>
          </p:cNvSpPr>
          <p:nvPr>
            <p:ph type="body" sz="quarter" idx="17" hasCustomPrompt="1"/>
          </p:nvPr>
        </p:nvSpPr>
        <p:spPr>
          <a:xfrm>
            <a:off x="1297156" y="4680751"/>
            <a:ext cx="9875669" cy="448844"/>
          </a:xfrm>
        </p:spPr>
        <p:txBody>
          <a:bodyPr anchor="ctr">
            <a:normAutofit/>
          </a:bodyPr>
          <a:lstStyle>
            <a:lvl1pPr marL="0" indent="0" algn="l">
              <a:buNone/>
              <a:defRPr sz="2400" b="1">
                <a:solidFill>
                  <a:schemeClr val="bg1"/>
                </a:solidFill>
                <a:latin typeface="+mj-lt"/>
                <a:ea typeface="Proxima Nova Rg" panose="02000506030000020004" pitchFamily="50" charset="0"/>
                <a:cs typeface="Proxima Nova Rg" panose="02000506030000020004" pitchFamily="50" charset="0"/>
              </a:defRPr>
            </a:lvl1pPr>
          </a:lstStyle>
          <a:p>
            <a:pPr lvl="0"/>
            <a:r>
              <a:rPr lang="en-US" dirty="0"/>
              <a:t>Website</a:t>
            </a:r>
          </a:p>
        </p:txBody>
      </p:sp>
      <p:cxnSp>
        <p:nvCxnSpPr>
          <p:cNvPr id="32" name="Straight Connector 31">
            <a:extLst>
              <a:ext uri="{FF2B5EF4-FFF2-40B4-BE49-F238E27FC236}">
                <a16:creationId xmlns:a16="http://schemas.microsoft.com/office/drawing/2014/main" id="{A4720F46-54CD-0D4B-AFF9-B62A23F84781}"/>
              </a:ext>
            </a:extLst>
          </p:cNvPr>
          <p:cNvCxnSpPr>
            <a:cxnSpLocks/>
          </p:cNvCxnSpPr>
          <p:nvPr userDrawn="1"/>
        </p:nvCxnSpPr>
        <p:spPr>
          <a:xfrm>
            <a:off x="536360" y="2520069"/>
            <a:ext cx="0" cy="268330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25"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2502870307"/>
      </p:ext>
    </p:extLst>
  </p:cSld>
  <p:clrMapOvr>
    <a:masterClrMapping/>
  </p:clrMapOvr>
  <p:extLst>
    <p:ext uri="{DCECCB84-F9BA-43D5-87BE-67443E8EF086}">
      <p15:sldGuideLst xmlns:p15="http://schemas.microsoft.com/office/powerpoint/2012/main">
        <p15:guide id="1" orient="horz" pos="2414">
          <p15:clr>
            <a:srgbClr val="FBAE40"/>
          </p15:clr>
        </p15:guide>
        <p15:guide id="2" pos="254">
          <p15:clr>
            <a:srgbClr val="FBAE40"/>
          </p15:clr>
        </p15:guide>
        <p15:guide id="3" orient="horz" pos="1669">
          <p15:clr>
            <a:srgbClr val="FBAE40"/>
          </p15:clr>
        </p15:guide>
        <p15:guide id="4" orient="horz" pos="1957">
          <p15:clr>
            <a:srgbClr val="FBAE40"/>
          </p15:clr>
        </p15:guide>
        <p15:guide id="5" orient="horz" pos="2126">
          <p15:clr>
            <a:srgbClr val="FBAE40"/>
          </p15:clr>
        </p15:guide>
        <p15:guide id="6" orient="horz" pos="2533">
          <p15:clr>
            <a:srgbClr val="FBAE40"/>
          </p15:clr>
        </p15:guide>
        <p15:guide id="7" orient="horz" pos="2812">
          <p15:clr>
            <a:srgbClr val="FBAE40"/>
          </p15:clr>
        </p15:guide>
        <p15:guide id="8" orient="horz" pos="2948">
          <p15:clr>
            <a:srgbClr val="FBAE40"/>
          </p15:clr>
        </p15:guide>
        <p15:guide id="9" orient="horz" pos="3227">
          <p15:clr>
            <a:srgbClr val="FBAE40"/>
          </p15:clr>
        </p15:guide>
        <p15:guide id="10" pos="438">
          <p15:clr>
            <a:srgbClr val="FBAE40"/>
          </p15:clr>
        </p15:guide>
        <p15:guide id="11" pos="610">
          <p15:clr>
            <a:srgbClr val="FBAE40"/>
          </p15:clr>
        </p15:guide>
        <p15:guide id="12" pos="5279">
          <p15:clr>
            <a:srgbClr val="FBAE40"/>
          </p15:clr>
        </p15:guide>
        <p15:guide id="13" orient="horz" pos="440">
          <p15:clr>
            <a:srgbClr val="FBAE40"/>
          </p15:clr>
        </p15:guide>
        <p15:guide id="14" orient="horz" pos="425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hank you - 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normAutofit/>
          </a:bodyPr>
          <a:lstStyle>
            <a:lvl1pPr algn="l">
              <a:defRPr sz="6000" b="1">
                <a:solidFill>
                  <a:schemeClr val="bg1"/>
                </a:solidFill>
                <a:latin typeface="+mj-lt"/>
              </a:defRPr>
            </a:lvl1pPr>
          </a:lstStyle>
          <a:p>
            <a:r>
              <a:rPr lang="en-US" dirty="0"/>
              <a:t>Thank you!</a:t>
            </a:r>
          </a:p>
        </p:txBody>
      </p:sp>
      <p:pic>
        <p:nvPicPr>
          <p:cNvPr id="8" name="Graphic 8">
            <a:extLst>
              <a:ext uri="{FF2B5EF4-FFF2-40B4-BE49-F238E27FC236}">
                <a16:creationId xmlns:a16="http://schemas.microsoft.com/office/drawing/2014/main" id="{5AA08003-45F5-44E5-9CB3-AEF061C5A2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9434" y="928012"/>
            <a:ext cx="6312747" cy="416812"/>
          </a:xfrm>
          <a:prstGeom prst="rect">
            <a:avLst/>
          </a:prstGeom>
        </p:spPr>
      </p:pic>
      <p:sp>
        <p:nvSpPr>
          <p:cNvPr id="9" name="Footer Placeholder 4">
            <a:extLst>
              <a:ext uri="{FF2B5EF4-FFF2-40B4-BE49-F238E27FC236}">
                <a16:creationId xmlns:a16="http://schemas.microsoft.com/office/drawing/2014/main" id="{57A69B81-CEB2-49A6-BFE5-C583B976B2B9}"/>
              </a:ext>
            </a:extLst>
          </p:cNvPr>
          <p:cNvSpPr>
            <a:spLocks noGrp="1"/>
          </p:cNvSpPr>
          <p:nvPr>
            <p:ph type="ftr" sz="quarter" idx="11"/>
          </p:nvPr>
        </p:nvSpPr>
        <p:spPr>
          <a:xfrm>
            <a:off x="660582" y="1364473"/>
            <a:ext cx="9142060"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pic>
        <p:nvPicPr>
          <p:cNvPr id="13" name="Graphic 10">
            <a:extLst>
              <a:ext uri="{FF2B5EF4-FFF2-40B4-BE49-F238E27FC236}">
                <a16:creationId xmlns:a16="http://schemas.microsoft.com/office/drawing/2014/main" id="{C1E0CC92-FEF5-415B-8C2E-E06D36250742}"/>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0680" r="5495" b="15282"/>
          <a:stretch/>
        </p:blipFill>
        <p:spPr>
          <a:xfrm>
            <a:off x="3549636" y="0"/>
            <a:ext cx="11671808" cy="6858000"/>
          </a:xfrm>
          <a:prstGeom prst="rect">
            <a:avLst/>
          </a:prstGeom>
        </p:spPr>
      </p:pic>
    </p:spTree>
    <p:extLst>
      <p:ext uri="{BB962C8B-B14F-4D97-AF65-F5344CB8AC3E}">
        <p14:creationId xmlns:p14="http://schemas.microsoft.com/office/powerpoint/2010/main" val="3379161992"/>
      </p:ext>
    </p:extLst>
  </p:cSld>
  <p:clrMapOvr>
    <a:masterClrMapping/>
  </p:clrMapOvr>
  <p:extLst>
    <p:ext uri="{DCECCB84-F9BA-43D5-87BE-67443E8EF086}">
      <p15:sldGuideLst xmlns:p15="http://schemas.microsoft.com/office/powerpoint/2012/main">
        <p15:guide id="1" pos="362">
          <p15:clr>
            <a:srgbClr val="FBAE40"/>
          </p15:clr>
        </p15:guide>
        <p15:guide id="2" orient="horz" pos="2550">
          <p15:clr>
            <a:srgbClr val="FBAE40"/>
          </p15:clr>
        </p15:guide>
        <p15:guide id="3" orient="horz" pos="991">
          <p15:clr>
            <a:srgbClr val="FBAE40"/>
          </p15:clr>
        </p15:guide>
        <p15:guide id="4" orient="horz" pos="584">
          <p15:clr>
            <a:srgbClr val="FBAE40"/>
          </p15:clr>
        </p15:guide>
        <p15:guide id="5" pos="468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hank you -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pic>
        <p:nvPicPr>
          <p:cNvPr id="13" name="Graphic 10">
            <a:extLst>
              <a:ext uri="{FF2B5EF4-FFF2-40B4-BE49-F238E27FC236}">
                <a16:creationId xmlns:a16="http://schemas.microsoft.com/office/drawing/2014/main" id="{34ED47A7-D6B2-4F14-8B73-2D87D14D79B0}"/>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0680" r="5495" b="15282"/>
          <a:stretch/>
        </p:blipFill>
        <p:spPr>
          <a:xfrm>
            <a:off x="3549636" y="0"/>
            <a:ext cx="11671808" cy="6858000"/>
          </a:xfrm>
          <a:prstGeom prst="rect">
            <a:avLst/>
          </a:prstGeom>
        </p:spPr>
      </p:pic>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normAutofit/>
          </a:bodyPr>
          <a:lstStyle>
            <a:lvl1pPr algn="l">
              <a:defRPr sz="6000" b="1">
                <a:solidFill>
                  <a:schemeClr val="bg1"/>
                </a:solidFill>
                <a:latin typeface="+mj-lt"/>
              </a:defRPr>
            </a:lvl1pPr>
          </a:lstStyle>
          <a:p>
            <a:r>
              <a:rPr lang="en-US" dirty="0"/>
              <a:t>Thank you!</a:t>
            </a:r>
          </a:p>
        </p:txBody>
      </p:sp>
      <p:pic>
        <p:nvPicPr>
          <p:cNvPr id="9" name="Graphic 8">
            <a:extLst>
              <a:ext uri="{FF2B5EF4-FFF2-40B4-BE49-F238E27FC236}">
                <a16:creationId xmlns:a16="http://schemas.microsoft.com/office/drawing/2014/main" id="{D5CC4DB7-E18C-4210-8760-C8AC01E35B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9434" y="928012"/>
            <a:ext cx="6312747" cy="416812"/>
          </a:xfrm>
          <a:prstGeom prst="rect">
            <a:avLst/>
          </a:prstGeom>
        </p:spPr>
      </p:pic>
      <p:sp>
        <p:nvSpPr>
          <p:cNvPr id="12" name="Footer Placeholder 4">
            <a:extLst>
              <a:ext uri="{FF2B5EF4-FFF2-40B4-BE49-F238E27FC236}">
                <a16:creationId xmlns:a16="http://schemas.microsoft.com/office/drawing/2014/main" id="{D6DBF773-D735-4C37-AABF-D7525952C6B9}"/>
              </a:ext>
            </a:extLst>
          </p:cNvPr>
          <p:cNvSpPr>
            <a:spLocks noGrp="1"/>
          </p:cNvSpPr>
          <p:nvPr>
            <p:ph type="ftr" sz="quarter" idx="11"/>
          </p:nvPr>
        </p:nvSpPr>
        <p:spPr>
          <a:xfrm>
            <a:off x="660582" y="1364473"/>
            <a:ext cx="9142060"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Tree>
    <p:extLst>
      <p:ext uri="{BB962C8B-B14F-4D97-AF65-F5344CB8AC3E}">
        <p14:creationId xmlns:p14="http://schemas.microsoft.com/office/powerpoint/2010/main" val="1896070458"/>
      </p:ext>
    </p:extLst>
  </p:cSld>
  <p:clrMapOvr>
    <a:masterClrMapping/>
  </p:clrMapOvr>
  <p:extLst>
    <p:ext uri="{DCECCB84-F9BA-43D5-87BE-67443E8EF086}">
      <p15:sldGuideLst xmlns:p15="http://schemas.microsoft.com/office/powerpoint/2012/main">
        <p15:guide id="1" pos="362">
          <p15:clr>
            <a:srgbClr val="FBAE40"/>
          </p15:clr>
        </p15:guide>
        <p15:guide id="3" orient="horz" pos="584">
          <p15:clr>
            <a:srgbClr val="FBAE40"/>
          </p15:clr>
        </p15:guide>
        <p15:guide id="4" orient="horz" pos="991">
          <p15:clr>
            <a:srgbClr val="FBAE40"/>
          </p15:clr>
        </p15:guide>
        <p15:guide id="5" orient="horz" pos="2558">
          <p15:clr>
            <a:srgbClr val="FBAE40"/>
          </p15:clr>
        </p15:guide>
        <p15:guide id="6" pos="468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 UAB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Title Slide</a:t>
            </a:r>
          </a:p>
        </p:txBody>
      </p:sp>
      <p:sp>
        <p:nvSpPr>
          <p:cNvPr id="3"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pic>
        <p:nvPicPr>
          <p:cNvPr id="4" name="Graphic 8">
            <a:extLst>
              <a:ext uri="{FF2B5EF4-FFF2-40B4-BE49-F238E27FC236}">
                <a16:creationId xmlns:a16="http://schemas.microsoft.com/office/drawing/2014/main" id="{BC224F72-3DAE-32E1-38BC-FEB441F203B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spTree>
    <p:extLst>
      <p:ext uri="{BB962C8B-B14F-4D97-AF65-F5344CB8AC3E}">
        <p14:creationId xmlns:p14="http://schemas.microsoft.com/office/powerpoint/2010/main" val="3148178008"/>
      </p:ext>
    </p:extLst>
  </p:cSld>
  <p:clrMapOvr>
    <a:masterClrMapping/>
  </p:clrMapOvr>
  <p:hf hdr="0" ftr="0" dt="0"/>
  <p:extLst>
    <p:ext uri="{DCECCB84-F9BA-43D5-87BE-67443E8EF086}">
      <p15:sldGuideLst xmlns:p15="http://schemas.microsoft.com/office/powerpoint/2012/main">
        <p15:guide id="1" orient="horz" pos="2558">
          <p15:clr>
            <a:srgbClr val="FBAE40"/>
          </p15:clr>
        </p15:guide>
        <p15:guide id="2" pos="483">
          <p15:clr>
            <a:srgbClr val="FBAE40"/>
          </p15:clr>
        </p15:guide>
        <p15:guide id="3" pos="6243">
          <p15:clr>
            <a:srgbClr val="FBAE40"/>
          </p15:clr>
        </p15:guide>
        <p15:guide id="4" orient="horz" pos="584">
          <p15:clr>
            <a:srgbClr val="FBAE40"/>
          </p15:clr>
        </p15:guide>
        <p15:guide id="5" orient="horz" pos="2744">
          <p15:clr>
            <a:srgbClr val="FBAE40"/>
          </p15:clr>
        </p15:guide>
        <p15:guide id="6" orient="horz" pos="99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 Dragon's Lair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Title Slide</a:t>
            </a:r>
          </a:p>
        </p:txBody>
      </p:sp>
      <p:sp>
        <p:nvSpPr>
          <p:cNvPr id="3"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pic>
        <p:nvPicPr>
          <p:cNvPr id="4" name="Graphic 8">
            <a:extLst>
              <a:ext uri="{FF2B5EF4-FFF2-40B4-BE49-F238E27FC236}">
                <a16:creationId xmlns:a16="http://schemas.microsoft.com/office/drawing/2014/main" id="{BC224F72-3DAE-32E1-38BC-FEB441F203B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spTree>
    <p:extLst>
      <p:ext uri="{BB962C8B-B14F-4D97-AF65-F5344CB8AC3E}">
        <p14:creationId xmlns:p14="http://schemas.microsoft.com/office/powerpoint/2010/main" val="792366639"/>
      </p:ext>
    </p:extLst>
  </p:cSld>
  <p:clrMapOvr>
    <a:masterClrMapping/>
  </p:clrMapOvr>
  <p:hf hdr="0" ftr="0" dt="0"/>
  <p:extLst>
    <p:ext uri="{DCECCB84-F9BA-43D5-87BE-67443E8EF086}">
      <p15:sldGuideLst xmlns:p15="http://schemas.microsoft.com/office/powerpoint/2012/main">
        <p15:guide id="1" orient="horz" pos="2558">
          <p15:clr>
            <a:srgbClr val="FBAE40"/>
          </p15:clr>
        </p15:guide>
        <p15:guide id="2" pos="483">
          <p15:clr>
            <a:srgbClr val="FBAE40"/>
          </p15:clr>
        </p15:guide>
        <p15:guide id="3" pos="6243">
          <p15:clr>
            <a:srgbClr val="FBAE40"/>
          </p15:clr>
        </p15:guide>
        <p15:guide id="4" orient="horz" pos="584">
          <p15:clr>
            <a:srgbClr val="FBAE40"/>
          </p15:clr>
        </p15:guide>
        <p15:guide id="5" orient="horz" pos="2744">
          <p15:clr>
            <a:srgbClr val="FBAE40"/>
          </p15:clr>
        </p15:guide>
        <p15:guide id="6" orient="horz" pos="99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 Monogram Pattern">
    <p:bg>
      <p:bgPr>
        <a:blipFill>
          <a:blip r:embed="rId2"/>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04E2F12-739F-148B-7123-7B9F9DFCF078}"/>
              </a:ext>
            </a:extLst>
          </p:cNvPr>
          <p:cNvSpPr/>
          <p:nvPr userDrawn="1"/>
        </p:nvSpPr>
        <p:spPr>
          <a:xfrm>
            <a:off x="7048500" y="5772150"/>
            <a:ext cx="51435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330456"/>
            <a:ext cx="9144000" cy="2387600"/>
          </a:xfrm>
        </p:spPr>
        <p:txBody>
          <a:bodyPr anchor="b"/>
          <a:lstStyle>
            <a:lvl1pPr algn="l">
              <a:defRPr sz="6000" b="1" i="0">
                <a:solidFill>
                  <a:schemeClr val="bg1"/>
                </a:solidFill>
                <a:latin typeface="Arial" panose="020B0604020202020204" pitchFamily="34" charset="0"/>
              </a:defRPr>
            </a:lvl1pPr>
          </a:lstStyle>
          <a:p>
            <a:r>
              <a:rPr lang="en-US"/>
              <a:t>Title Slide</a:t>
            </a:r>
          </a:p>
        </p:txBody>
      </p:sp>
      <p:sp>
        <p:nvSpPr>
          <p:cNvPr id="3"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3810131"/>
            <a:ext cx="9144000" cy="558639"/>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pic>
        <p:nvPicPr>
          <p:cNvPr id="10" name="Graphic 8">
            <a:extLst>
              <a:ext uri="{FF2B5EF4-FFF2-40B4-BE49-F238E27FC236}">
                <a16:creationId xmlns:a16="http://schemas.microsoft.com/office/drawing/2014/main" id="{BD7B8A4A-73DE-40F4-C66A-89E23F1698A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12505" y="6099234"/>
            <a:ext cx="4615489" cy="913959"/>
          </a:xfrm>
          <a:prstGeom prst="rect">
            <a:avLst/>
          </a:prstGeom>
        </p:spPr>
      </p:pic>
    </p:spTree>
    <p:extLst>
      <p:ext uri="{BB962C8B-B14F-4D97-AF65-F5344CB8AC3E}">
        <p14:creationId xmlns:p14="http://schemas.microsoft.com/office/powerpoint/2010/main" val="1333573550"/>
      </p:ext>
    </p:extLst>
  </p:cSld>
  <p:clrMapOvr>
    <a:masterClrMapping/>
  </p:clrMapOvr>
  <p:hf hdr="0" ftr="0" dt="0"/>
  <p:extLst>
    <p:ext uri="{DCECCB84-F9BA-43D5-87BE-67443E8EF086}">
      <p15:sldGuideLst xmlns:p15="http://schemas.microsoft.com/office/powerpoint/2012/main">
        <p15:guide id="1" orient="horz" pos="2558">
          <p15:clr>
            <a:srgbClr val="FBAE40"/>
          </p15:clr>
        </p15:guide>
        <p15:guide id="2" pos="483">
          <p15:clr>
            <a:srgbClr val="FBAE40"/>
          </p15:clr>
        </p15:guide>
        <p15:guide id="3" pos="6243">
          <p15:clr>
            <a:srgbClr val="FBAE40"/>
          </p15:clr>
        </p15:guide>
        <p15:guide id="4" orient="horz" pos="584">
          <p15:clr>
            <a:srgbClr val="FBAE40"/>
          </p15:clr>
        </p15:guide>
        <p15:guide id="5" orient="horz" pos="2744">
          <p15:clr>
            <a:srgbClr val="FBAE40"/>
          </p15:clr>
        </p15:guide>
        <p15:guide id="6" orient="horz" pos="99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 Badge - UAB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Graphic 8">
            <a:extLst>
              <a:ext uri="{FF2B5EF4-FFF2-40B4-BE49-F238E27FC236}">
                <a16:creationId xmlns:a16="http://schemas.microsoft.com/office/drawing/2014/main" id="{12A97C21-6FFC-A691-3529-5C23D60F455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sp>
        <p:nvSpPr>
          <p:cNvPr id="3"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Title Slide - Badge</a:t>
            </a:r>
          </a:p>
        </p:txBody>
      </p:sp>
      <p:pic>
        <p:nvPicPr>
          <p:cNvPr id="6" name="Graphic 14">
            <a:extLst>
              <a:ext uri="{FF2B5EF4-FFF2-40B4-BE49-F238E27FC236}">
                <a16:creationId xmlns:a16="http://schemas.microsoft.com/office/drawing/2014/main" id="{41D29CC8-C9F2-76F6-88BB-A67CD95A6528}"/>
              </a:ext>
            </a:extLst>
          </p:cNvPr>
          <p:cNvPicPr>
            <a:picLocks noGrp="1" noRot="1" noChangeAspect="1" noMove="1" noResize="1" noEditPoints="1" noAdjustHandles="1" noChangeArrowheads="1" noChangeShapeType="1" noCrop="1"/>
          </p:cNvPicPr>
          <p:nvPr userDrawn="1"/>
        </p:nvPicPr>
        <p:blipFill>
          <a:blip r:embed="rId3" cstate="screen">
            <a:alphaModFix amt="8000"/>
            <a:extLst>
              <a:ext uri="{28A0092B-C50C-407E-A947-70E740481C1C}">
                <a14:useLocalDpi xmlns:a14="http://schemas.microsoft.com/office/drawing/2010/main"/>
              </a:ext>
            </a:extLst>
          </a:blip>
          <a:srcRect t="10829" b="10829"/>
          <a:stretch/>
        </p:blipFill>
        <p:spPr>
          <a:xfrm>
            <a:off x="3285377" y="0"/>
            <a:ext cx="9186843" cy="7197213"/>
          </a:xfrm>
          <a:prstGeom prst="rect">
            <a:avLst/>
          </a:prstGeom>
        </p:spPr>
      </p:pic>
    </p:spTree>
    <p:extLst>
      <p:ext uri="{BB962C8B-B14F-4D97-AF65-F5344CB8AC3E}">
        <p14:creationId xmlns:p14="http://schemas.microsoft.com/office/powerpoint/2010/main" val="4223518346"/>
      </p:ext>
    </p:extLst>
  </p:cSld>
  <p:clrMapOvr>
    <a:masterClrMapping/>
  </p:clrMapOvr>
  <p:hf hdr="0" ftr="0" dt="0"/>
  <p:extLst>
    <p:ext uri="{DCECCB84-F9BA-43D5-87BE-67443E8EF086}">
      <p15:sldGuideLst xmlns:p15="http://schemas.microsoft.com/office/powerpoint/2012/main">
        <p15:guide id="1" pos="6243">
          <p15:clr>
            <a:srgbClr val="FBAE40"/>
          </p15:clr>
        </p15:guide>
        <p15:guide id="2" orient="horz" pos="584">
          <p15:clr>
            <a:srgbClr val="FBAE40"/>
          </p15:clr>
        </p15:guide>
        <p15:guide id="3" orient="horz" pos="991">
          <p15:clr>
            <a:srgbClr val="FBAE40"/>
          </p15:clr>
        </p15:guide>
        <p15:guide id="4" pos="483">
          <p15:clr>
            <a:srgbClr val="FBAE40"/>
          </p15:clr>
        </p15:guide>
        <p15:guide id="5" orient="horz" pos="2558">
          <p15:clr>
            <a:srgbClr val="FBAE40"/>
          </p15:clr>
        </p15:guide>
        <p15:guide id="6" orient="horz" pos="274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 Badge - White">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80266990-FE93-48F7-AFFF-BA2D7639B9F8}"/>
              </a:ext>
            </a:extLst>
          </p:cNvPr>
          <p:cNvSpPr>
            <a:spLocks noGrp="1"/>
          </p:cNvSpPr>
          <p:nvPr>
            <p:ph type="subTitle" idx="1"/>
          </p:nvPr>
        </p:nvSpPr>
        <p:spPr>
          <a:xfrm>
            <a:off x="762000" y="4356261"/>
            <a:ext cx="9615376" cy="1655762"/>
          </a:xfrm>
        </p:spPr>
        <p:txBody>
          <a:bodyPr/>
          <a:lstStyle>
            <a:lvl1pPr marL="0" indent="0" algn="l">
              <a:buNone/>
              <a:defRPr sz="2400" b="0" i="0">
                <a:solidFill>
                  <a:schemeClr val="accent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5" name="Title 1">
            <a:extLst>
              <a:ext uri="{FF2B5EF4-FFF2-40B4-BE49-F238E27FC236}">
                <a16:creationId xmlns:a16="http://schemas.microsoft.com/office/drawing/2014/main" id="{0B2FC672-E957-FC5C-B431-007B5F5FB88D}"/>
              </a:ext>
            </a:extLst>
          </p:cNvPr>
          <p:cNvSpPr>
            <a:spLocks noGrp="1"/>
          </p:cNvSpPr>
          <p:nvPr>
            <p:ph type="ctrTitle" hasCustomPrompt="1"/>
          </p:nvPr>
        </p:nvSpPr>
        <p:spPr>
          <a:xfrm>
            <a:off x="761999" y="1876586"/>
            <a:ext cx="9615377" cy="2387600"/>
          </a:xfrm>
        </p:spPr>
        <p:txBody>
          <a:bodyPr anchor="b"/>
          <a:lstStyle>
            <a:lvl1pPr algn="l">
              <a:defRPr sz="6000" b="1" i="0">
                <a:solidFill>
                  <a:schemeClr val="accent1"/>
                </a:solidFill>
                <a:latin typeface="Arial" panose="020B0604020202020204" pitchFamily="34" charset="0"/>
              </a:defRPr>
            </a:lvl1pPr>
          </a:lstStyle>
          <a:p>
            <a:r>
              <a:rPr lang="en-US"/>
              <a:t>Title Slide – Badge - White</a:t>
            </a:r>
          </a:p>
        </p:txBody>
      </p:sp>
      <p:pic>
        <p:nvPicPr>
          <p:cNvPr id="2" name="Graphic 8">
            <a:extLst>
              <a:ext uri="{FF2B5EF4-FFF2-40B4-BE49-F238E27FC236}">
                <a16:creationId xmlns:a16="http://schemas.microsoft.com/office/drawing/2014/main" id="{1FA5A87D-3EC3-C159-246F-749ABA4663F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45977"/>
            <a:ext cx="4615489" cy="484397"/>
          </a:xfrm>
          <a:prstGeom prst="rect">
            <a:avLst/>
          </a:prstGeom>
        </p:spPr>
      </p:pic>
      <p:pic>
        <p:nvPicPr>
          <p:cNvPr id="3" name="Graphic 10">
            <a:extLst>
              <a:ext uri="{FF2B5EF4-FFF2-40B4-BE49-F238E27FC236}">
                <a16:creationId xmlns:a16="http://schemas.microsoft.com/office/drawing/2014/main" id="{679A170B-EC45-EB33-CB43-A34F5930C466}"/>
              </a:ext>
            </a:extLst>
          </p:cNvPr>
          <p:cNvPicPr>
            <a:picLocks noChangeAspect="1"/>
          </p:cNvPicPr>
          <p:nvPr userDrawn="1"/>
        </p:nvPicPr>
        <p:blipFill>
          <a:blip r:embed="rId3" cstate="screen">
            <a:alphaModFix amt="6000"/>
            <a:extLst>
              <a:ext uri="{28A0092B-C50C-407E-A947-70E740481C1C}">
                <a14:useLocalDpi xmlns:a14="http://schemas.microsoft.com/office/drawing/2010/main"/>
              </a:ext>
            </a:extLst>
          </a:blip>
          <a:srcRect t="10829" r="3050" b="14521"/>
          <a:stretch/>
        </p:blipFill>
        <p:spPr>
          <a:xfrm>
            <a:off x="3285375" y="0"/>
            <a:ext cx="8906625" cy="6858000"/>
          </a:xfrm>
          <a:prstGeom prst="rect">
            <a:avLst/>
          </a:prstGeom>
        </p:spPr>
      </p:pic>
    </p:spTree>
    <p:extLst>
      <p:ext uri="{BB962C8B-B14F-4D97-AF65-F5344CB8AC3E}">
        <p14:creationId xmlns:p14="http://schemas.microsoft.com/office/powerpoint/2010/main" val="2393296421"/>
      </p:ext>
    </p:extLst>
  </p:cSld>
  <p:clrMapOvr>
    <a:masterClrMapping/>
  </p:clrMapOvr>
  <p:extLst>
    <p:ext uri="{DCECCB84-F9BA-43D5-87BE-67443E8EF086}">
      <p15:sldGuideLst xmlns:p15="http://schemas.microsoft.com/office/powerpoint/2012/main">
        <p15:guide id="1" pos="483">
          <p15:clr>
            <a:srgbClr val="FBAE40"/>
          </p15:clr>
        </p15:guide>
        <p15:guide id="2" orient="horz" pos="1423">
          <p15:clr>
            <a:srgbClr val="FBAE40"/>
          </p15:clr>
        </p15:guide>
        <p15:guide id="3" pos="7192">
          <p15:clr>
            <a:srgbClr val="FBAE40"/>
          </p15:clr>
        </p15:guide>
        <p15:guide id="4" orient="horz" pos="366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 Gradient #1">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9EF6E62-8833-69A6-FF19-3B62920BC077}"/>
              </a:ext>
            </a:extLst>
          </p:cNvPr>
          <p:cNvSpPr>
            <a:spLocks noGrp="1" noRot="1" noMove="1" noResize="1" noEditPoints="1" noAdjustHandles="1" noChangeArrowheads="1" noChangeShapeType="1"/>
          </p:cNvSpPr>
          <p:nvPr userDrawn="1"/>
        </p:nvSpPr>
        <p:spPr>
          <a:xfrm>
            <a:off x="0" y="0"/>
            <a:ext cx="12192000" cy="6858000"/>
          </a:xfrm>
          <a:prstGeom prst="rect">
            <a:avLst/>
          </a:prstGeom>
          <a:gradFill>
            <a:gsLst>
              <a:gs pos="56000">
                <a:srgbClr val="0B3F22"/>
              </a:gs>
              <a:gs pos="100000">
                <a:schemeClr val="accent3"/>
              </a:gs>
              <a:gs pos="0">
                <a:schemeClr val="accent1"/>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
        <p:nvSpPr>
          <p:cNvPr id="4"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Title Slide – Gradient #1</a:t>
            </a:r>
          </a:p>
        </p:txBody>
      </p:sp>
      <p:sp>
        <p:nvSpPr>
          <p:cNvPr id="5"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pic>
        <p:nvPicPr>
          <p:cNvPr id="2" name="Graphic 8">
            <a:extLst>
              <a:ext uri="{FF2B5EF4-FFF2-40B4-BE49-F238E27FC236}">
                <a16:creationId xmlns:a16="http://schemas.microsoft.com/office/drawing/2014/main" id="{949F81BC-2688-DC1F-9B2D-A0DC1D33840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sp>
        <p:nvSpPr>
          <p:cNvPr id="7" name="Rectangle 6">
            <a:extLst>
              <a:ext uri="{FF2B5EF4-FFF2-40B4-BE49-F238E27FC236}">
                <a16:creationId xmlns:a16="http://schemas.microsoft.com/office/drawing/2014/main" id="{8E96A346-BC22-B60A-8007-0A3D4AFE1A5C}"/>
              </a:ext>
            </a:extLst>
          </p:cNvPr>
          <p:cNvSpPr/>
          <p:nvPr userDrawn="1"/>
        </p:nvSpPr>
        <p:spPr>
          <a:xfrm>
            <a:off x="0" y="0"/>
            <a:ext cx="12192000" cy="685800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Tree>
    <p:extLst>
      <p:ext uri="{BB962C8B-B14F-4D97-AF65-F5344CB8AC3E}">
        <p14:creationId xmlns:p14="http://schemas.microsoft.com/office/powerpoint/2010/main" val="2753816328"/>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2546">
          <p15:clr>
            <a:srgbClr val="FBAE40"/>
          </p15:clr>
        </p15:guide>
        <p15:guide id="3" pos="6243">
          <p15:clr>
            <a:srgbClr val="FBAE40"/>
          </p15:clr>
        </p15:guide>
        <p15:guide id="4" orient="horz" pos="584">
          <p15:clr>
            <a:srgbClr val="FBAE40"/>
          </p15:clr>
        </p15:guide>
        <p15:guide id="5" orient="horz" pos="991">
          <p15:clr>
            <a:srgbClr val="FBAE40"/>
          </p15:clr>
        </p15:guide>
        <p15:guide id="6" orient="horz" pos="274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Intro Slide - Gradient Picture Backgroun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7C0CC0-C774-0848-A11D-83E3655401BB}"/>
              </a:ext>
            </a:extLst>
          </p:cNvPr>
          <p:cNvSpPr/>
          <p:nvPr userDrawn="1"/>
        </p:nvSpPr>
        <p:spPr>
          <a:xfrm>
            <a:off x="0" y="0"/>
            <a:ext cx="12192000" cy="6858000"/>
          </a:xfrm>
          <a:prstGeom prst="rect">
            <a:avLst/>
          </a:prstGeom>
          <a:gradFill>
            <a:gsLst>
              <a:gs pos="70000">
                <a:srgbClr val="328A5E">
                  <a:alpha val="78000"/>
                </a:srgbClr>
              </a:gs>
              <a:gs pos="36000">
                <a:srgbClr val="006241"/>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mj-lt"/>
            </a:endParaRPr>
          </a:p>
        </p:txBody>
      </p:sp>
      <p:sp>
        <p:nvSpPr>
          <p:cNvPr id="9" name="TextBox 8">
            <a:extLst>
              <a:ext uri="{FF2B5EF4-FFF2-40B4-BE49-F238E27FC236}">
                <a16:creationId xmlns:a16="http://schemas.microsoft.com/office/drawing/2014/main" id="{1B7E0110-86FC-B542-B54F-1133FA61432F}"/>
              </a:ext>
            </a:extLst>
          </p:cNvPr>
          <p:cNvSpPr txBox="1"/>
          <p:nvPr userDrawn="1"/>
        </p:nvSpPr>
        <p:spPr>
          <a:xfrm>
            <a:off x="-3" y="-426745"/>
            <a:ext cx="12192003" cy="253916"/>
          </a:xfrm>
          <a:prstGeom prst="rect">
            <a:avLst/>
          </a:prstGeom>
          <a:solidFill>
            <a:schemeClr val="bg1"/>
          </a:solidFill>
        </p:spPr>
        <p:txBody>
          <a:bodyPr wrap="square" rtlCol="0">
            <a:spAutoFit/>
          </a:bodyPr>
          <a:lstStyle/>
          <a:p>
            <a:pPr algn="ctr"/>
            <a:r>
              <a:rPr lang="pl-PL" sz="1050" dirty="0">
                <a:solidFill>
                  <a:schemeClr val="accent2"/>
                </a:solidFill>
                <a:latin typeface="+mj-lt"/>
              </a:rPr>
              <a:t>To insert a background image, right-click on the slide – select FORMAT BACKGROUND &gt; Picture or texture fill</a:t>
            </a:r>
            <a:endParaRPr lang="bg-BG" sz="1050" dirty="0">
              <a:solidFill>
                <a:schemeClr val="accent2"/>
              </a:solidFill>
              <a:latin typeface="+mj-lt"/>
            </a:endParaRPr>
          </a:p>
        </p:txBody>
      </p:sp>
      <p:pic>
        <p:nvPicPr>
          <p:cNvPr id="10"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sp>
        <p:nvSpPr>
          <p:cNvPr id="13" name="Footer Placeholder 4"/>
          <p:cNvSpPr>
            <a:spLocks noGrp="1"/>
          </p:cNvSpPr>
          <p:nvPr>
            <p:ph type="ftr" sz="quarter" idx="11"/>
          </p:nvPr>
        </p:nvSpPr>
        <p:spPr>
          <a:xfrm>
            <a:off x="897147" y="1364473"/>
            <a:ext cx="9142293"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
        <p:nvSpPr>
          <p:cNvPr id="14" name="Subtitle 2"/>
          <p:cNvSpPr>
            <a:spLocks noGrp="1"/>
          </p:cNvSpPr>
          <p:nvPr>
            <p:ph type="subTitle" idx="1"/>
          </p:nvPr>
        </p:nvSpPr>
        <p:spPr>
          <a:xfrm>
            <a:off x="1016000" y="4333876"/>
            <a:ext cx="9017000"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5" name="Title 1"/>
          <p:cNvSpPr>
            <a:spLocks noGrp="1"/>
          </p:cNvSpPr>
          <p:nvPr>
            <p:ph type="ctrTitle" hasCustomPrompt="1"/>
          </p:nvPr>
        </p:nvSpPr>
        <p:spPr>
          <a:xfrm>
            <a:off x="1016000" y="1830599"/>
            <a:ext cx="9017000" cy="2411202"/>
          </a:xfrm>
        </p:spPr>
        <p:txBody>
          <a:bodyPr lIns="0" tIns="36000" rIns="0" bIns="0" anchor="b"/>
          <a:lstStyle>
            <a:lvl1pPr marL="0" marR="0" indent="0" algn="l" defTabSz="914400" rtl="0" eaLnBrk="1" fontAlgn="auto" latinLnBrk="0" hangingPunct="1">
              <a:lnSpc>
                <a:spcPct val="8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Intro Slide – Gradient Picture Background</a:t>
            </a:r>
          </a:p>
        </p:txBody>
      </p:sp>
    </p:spTree>
    <p:extLst>
      <p:ext uri="{BB962C8B-B14F-4D97-AF65-F5344CB8AC3E}">
        <p14:creationId xmlns:p14="http://schemas.microsoft.com/office/powerpoint/2010/main" val="4195011118"/>
      </p:ext>
    </p:extLst>
  </p:cSld>
  <p:clrMapOvr>
    <a:masterClrMapping/>
  </p:clrMapOvr>
  <p:extLst>
    <p:ext uri="{DCECCB84-F9BA-43D5-87BE-67443E8EF086}">
      <p15:sldGuideLst xmlns:p15="http://schemas.microsoft.com/office/powerpoint/2012/main">
        <p15:guide id="1" pos="478">
          <p15:clr>
            <a:srgbClr val="FBAE40"/>
          </p15:clr>
        </p15:guide>
        <p15:guide id="2" orient="horz" pos="2546">
          <p15:clr>
            <a:srgbClr val="FBAE40"/>
          </p15:clr>
        </p15:guide>
        <p15:guide id="3" pos="4740">
          <p15:clr>
            <a:srgbClr val="FBAE40"/>
          </p15:clr>
        </p15:guide>
        <p15:guide id="4" orient="horz" pos="584">
          <p15:clr>
            <a:srgbClr val="FBAE40"/>
          </p15:clr>
        </p15:guide>
        <p15:guide id="5" orient="horz" pos="978">
          <p15:clr>
            <a:srgbClr val="FBAE40"/>
          </p15:clr>
        </p15:guide>
        <p15:guide id="6" orient="horz" pos="272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 Gradient #1 with Gold 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AA40BA-E3E3-051E-9DC3-67DDF588C432}"/>
              </a:ext>
            </a:extLst>
          </p:cNvPr>
          <p:cNvSpPr/>
          <p:nvPr userDrawn="1"/>
        </p:nvSpPr>
        <p:spPr>
          <a:xfrm>
            <a:off x="0" y="0"/>
            <a:ext cx="12192000" cy="6858000"/>
          </a:xfrm>
          <a:prstGeom prst="rect">
            <a:avLst/>
          </a:prstGeom>
          <a:gradFill>
            <a:gsLst>
              <a:gs pos="56000">
                <a:srgbClr val="0B3F22"/>
              </a:gs>
              <a:gs pos="100000">
                <a:schemeClr val="accent3"/>
              </a:gs>
              <a:gs pos="0">
                <a:schemeClr val="accent1"/>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
        <p:nvSpPr>
          <p:cNvPr id="7"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Title Slide – Gradient #1 with Gold Bar</a:t>
            </a:r>
          </a:p>
        </p:txBody>
      </p:sp>
      <p:sp>
        <p:nvSpPr>
          <p:cNvPr id="8"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CE2175C7-9CB8-2448-9B05-69F01779E8F9}"/>
              </a:ext>
            </a:extLst>
          </p:cNvPr>
          <p:cNvSpPr/>
          <p:nvPr userDrawn="1"/>
        </p:nvSpPr>
        <p:spPr>
          <a:xfrm>
            <a:off x="0" y="6588678"/>
            <a:ext cx="12192000" cy="269322"/>
          </a:xfrm>
          <a:prstGeom prst="rect">
            <a:avLst/>
          </a:prstGeom>
          <a:gradFill>
            <a:gsLst>
              <a:gs pos="69000">
                <a:schemeClr val="accent2"/>
              </a:gs>
              <a:gs pos="0">
                <a:schemeClr val="accent2">
                  <a:lumMod val="48000"/>
                  <a:lumOff val="5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Graphic 8">
            <a:extLst>
              <a:ext uri="{FF2B5EF4-FFF2-40B4-BE49-F238E27FC236}">
                <a16:creationId xmlns:a16="http://schemas.microsoft.com/office/drawing/2014/main" id="{A654B919-31DF-5843-9719-93B45F32D1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spTree>
    <p:extLst>
      <p:ext uri="{BB962C8B-B14F-4D97-AF65-F5344CB8AC3E}">
        <p14:creationId xmlns:p14="http://schemas.microsoft.com/office/powerpoint/2010/main" val="48468729"/>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2160">
          <p15:clr>
            <a:srgbClr val="FBAE40"/>
          </p15:clr>
        </p15:guide>
        <p15:guide id="3" orient="horz" pos="584">
          <p15:clr>
            <a:srgbClr val="FBAE40"/>
          </p15:clr>
        </p15:guide>
        <p15:guide id="4" orient="horz" pos="991">
          <p15:clr>
            <a:srgbClr val="FBAE40"/>
          </p15:clr>
        </p15:guide>
        <p15:guide id="5" orient="horz" pos="2550">
          <p15:clr>
            <a:srgbClr val="FBAE40"/>
          </p15:clr>
        </p15:guide>
        <p15:guide id="6" orient="horz" pos="2744">
          <p15:clr>
            <a:srgbClr val="FBAE40"/>
          </p15:clr>
        </p15:guide>
        <p15:guide id="7" pos="624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 Gradient #2">
    <p:bg>
      <p:bgPr>
        <a:gradFill flip="none" rotWithShape="1">
          <a:gsLst>
            <a:gs pos="6000">
              <a:schemeClr val="accent5"/>
            </a:gs>
            <a:gs pos="65000">
              <a:schemeClr val="accent1"/>
            </a:gs>
            <a:gs pos="100000">
              <a:schemeClr val="accent3"/>
            </a:gs>
          </a:gsLst>
          <a:lin ang="2700000" scaled="1"/>
          <a:tileRect/>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7C0CC0-C774-0848-A11D-83E3655401BB}"/>
              </a:ext>
            </a:extLst>
          </p:cNvPr>
          <p:cNvSpPr>
            <a:spLocks noGrp="1" noRot="1" noMove="1" noResize="1" noEditPoints="1" noAdjustHandles="1" noChangeArrowheads="1" noChangeShapeType="1"/>
          </p:cNvSpPr>
          <p:nvPr userDrawn="1"/>
        </p:nvSpPr>
        <p:spPr>
          <a:xfrm>
            <a:off x="0" y="0"/>
            <a:ext cx="12192000" cy="6858000"/>
          </a:xfrm>
          <a:prstGeom prst="rect">
            <a:avLst/>
          </a:prstGeom>
          <a:gradFill flip="none" rotWithShape="1">
            <a:gsLst>
              <a:gs pos="73000">
                <a:schemeClr val="accent1"/>
              </a:gs>
              <a:gs pos="98000">
                <a:schemeClr val="accent3"/>
              </a:gs>
              <a:gs pos="6000">
                <a:schemeClr val="accent5"/>
              </a:gs>
            </a:gsLst>
            <a:lin ang="27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
        <p:nvSpPr>
          <p:cNvPr id="3" name="Title 1">
            <a:extLst>
              <a:ext uri="{FF2B5EF4-FFF2-40B4-BE49-F238E27FC236}">
                <a16:creationId xmlns:a16="http://schemas.microsoft.com/office/drawing/2014/main" id="{9A9DD234-377A-C202-A52D-BDBAD4FF132C}"/>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Title Slide – Gradient #2</a:t>
            </a:r>
          </a:p>
        </p:txBody>
      </p:sp>
      <p:sp>
        <p:nvSpPr>
          <p:cNvPr id="6" name="Subtitle 2">
            <a:extLst>
              <a:ext uri="{FF2B5EF4-FFF2-40B4-BE49-F238E27FC236}">
                <a16:creationId xmlns:a16="http://schemas.microsoft.com/office/drawing/2014/main" id="{67303A12-A6ED-C9F0-60E1-DE38BCFBD0BA}"/>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pic>
        <p:nvPicPr>
          <p:cNvPr id="7" name="Graphic 8">
            <a:extLst>
              <a:ext uri="{FF2B5EF4-FFF2-40B4-BE49-F238E27FC236}">
                <a16:creationId xmlns:a16="http://schemas.microsoft.com/office/drawing/2014/main" id="{3E9861E2-1522-3CBF-1D25-5C57EA1C29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6569" y="879431"/>
            <a:ext cx="4615489" cy="913959"/>
          </a:xfrm>
          <a:prstGeom prst="rect">
            <a:avLst/>
          </a:prstGeom>
        </p:spPr>
      </p:pic>
    </p:spTree>
    <p:extLst>
      <p:ext uri="{BB962C8B-B14F-4D97-AF65-F5344CB8AC3E}">
        <p14:creationId xmlns:p14="http://schemas.microsoft.com/office/powerpoint/2010/main" val="1437359448"/>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2546">
          <p15:clr>
            <a:srgbClr val="FBAE40"/>
          </p15:clr>
        </p15:guide>
        <p15:guide id="3" pos="6243">
          <p15:clr>
            <a:srgbClr val="FBAE40"/>
          </p15:clr>
        </p15:guide>
        <p15:guide id="4" orient="horz" pos="584">
          <p15:clr>
            <a:srgbClr val="FBAE40"/>
          </p15:clr>
        </p15:guide>
        <p15:guide id="5" orient="horz" pos="991">
          <p15:clr>
            <a:srgbClr val="FBAE40"/>
          </p15:clr>
        </p15:guide>
        <p15:guide id="6" orient="horz" pos="274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genda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27C0CC0-C774-0848-A11D-83E3655401BB}"/>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762551" y="1893768"/>
            <a:ext cx="9149800" cy="3930960"/>
          </a:xfrm>
        </p:spPr>
        <p:txBody>
          <a:bodyPr/>
          <a:lstStyle>
            <a:lvl1pPr marL="457178" indent="-457178">
              <a:lnSpc>
                <a:spcPct val="100000"/>
              </a:lnSpc>
              <a:buClr>
                <a:schemeClr val="accent2"/>
              </a:buClr>
              <a:buFont typeface="+mj-lt"/>
              <a:buAutoNum type="arabicPeriod"/>
              <a:defRPr b="1" i="0">
                <a:solidFill>
                  <a:schemeClr val="bg1"/>
                </a:solidFill>
                <a:latin typeface="Arial" panose="020B0604020202020204" pitchFamily="34" charset="0"/>
              </a:defRPr>
            </a:lvl1pPr>
            <a:lvl2pPr marL="914354" indent="-457178">
              <a:lnSpc>
                <a:spcPct val="100000"/>
              </a:lnSpc>
              <a:buClr>
                <a:schemeClr val="accent2"/>
              </a:buClr>
              <a:buFont typeface="+mj-lt"/>
              <a:buAutoNum type="arabicPeriod"/>
              <a:defRPr b="1" i="0">
                <a:solidFill>
                  <a:schemeClr val="bg1"/>
                </a:solidFill>
                <a:latin typeface="Arial" panose="020B0604020202020204" pitchFamily="34" charset="0"/>
              </a:defRPr>
            </a:lvl2pPr>
            <a:lvl3pPr marL="1257238" indent="-342882">
              <a:lnSpc>
                <a:spcPct val="100000"/>
              </a:lnSpc>
              <a:buClr>
                <a:schemeClr val="accent2"/>
              </a:buClr>
              <a:buFont typeface="+mj-lt"/>
              <a:buAutoNum type="arabicPeriod"/>
              <a:defRPr b="1" i="0">
                <a:solidFill>
                  <a:schemeClr val="bg1"/>
                </a:solidFill>
                <a:latin typeface="Arial" panose="020B0604020202020204" pitchFamily="34" charset="0"/>
              </a:defRPr>
            </a:lvl3pPr>
            <a:lvl4pPr marL="1714414" indent="-342882">
              <a:lnSpc>
                <a:spcPct val="100000"/>
              </a:lnSpc>
              <a:buClr>
                <a:schemeClr val="accent2"/>
              </a:buClr>
              <a:buFont typeface="+mj-lt"/>
              <a:buAutoNum type="arabicPeriod"/>
              <a:defRPr b="1" i="0">
                <a:solidFill>
                  <a:schemeClr val="bg1"/>
                </a:solidFill>
                <a:latin typeface="Arial" panose="020B0604020202020204" pitchFamily="34" charset="0"/>
              </a:defRPr>
            </a:lvl4pPr>
            <a:lvl5pPr marL="2171592" indent="-342882">
              <a:lnSpc>
                <a:spcPct val="100000"/>
              </a:lnSpc>
              <a:buClr>
                <a:schemeClr val="accent2"/>
              </a:buClr>
              <a:buFont typeface="+mj-lt"/>
              <a:buAutoNum type="arabicPeriod"/>
              <a:defRPr b="1" i="0">
                <a:solidFill>
                  <a:schemeClr val="bg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762553" y="927106"/>
            <a:ext cx="9149799" cy="450031"/>
          </a:xfrm>
          <a:prstGeom prst="rect">
            <a:avLst/>
          </a:prstGeom>
        </p:spPr>
        <p:txBody>
          <a:bodyPr vert="horz" lIns="0" tIns="0" rIns="0" bIns="0" rtlCol="0" anchor="t" anchorCtr="0">
            <a:normAutofit/>
          </a:bodyPr>
          <a:lstStyle>
            <a:lvl1pPr>
              <a:defRPr b="1" i="0">
                <a:solidFill>
                  <a:schemeClr val="bg1"/>
                </a:solidFill>
                <a:latin typeface="Arial" panose="020B0604020202020204" pitchFamily="34" charset="0"/>
              </a:defRPr>
            </a:lvl1pPr>
          </a:lstStyle>
          <a:p>
            <a:r>
              <a:rPr lang="en-US"/>
              <a:t>Agenda</a:t>
            </a:r>
          </a:p>
        </p:txBody>
      </p:sp>
      <p:cxnSp>
        <p:nvCxnSpPr>
          <p:cNvPr id="7" name="Straight Connector 6">
            <a:extLst>
              <a:ext uri="{FF2B5EF4-FFF2-40B4-BE49-F238E27FC236}">
                <a16:creationId xmlns:a16="http://schemas.microsoft.com/office/drawing/2014/main" id="{BF06E5B7-9C36-8C48-82D2-06CDA969C61C}"/>
              </a:ext>
            </a:extLst>
          </p:cNvPr>
          <p:cNvCxnSpPr>
            <a:cxnSpLocks/>
          </p:cNvCxnSpPr>
          <p:nvPr userDrawn="1"/>
        </p:nvCxnSpPr>
        <p:spPr>
          <a:xfrm flipH="1">
            <a:off x="762552" y="1596096"/>
            <a:ext cx="1004341"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88AB329A-D2E1-4246-AA52-3B7FD857F18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62551" y="6066372"/>
            <a:ext cx="2538210" cy="502616"/>
          </a:xfrm>
          <a:prstGeom prst="rect">
            <a:avLst/>
          </a:prstGeom>
        </p:spPr>
      </p:pic>
    </p:spTree>
    <p:extLst>
      <p:ext uri="{BB962C8B-B14F-4D97-AF65-F5344CB8AC3E}">
        <p14:creationId xmlns:p14="http://schemas.microsoft.com/office/powerpoint/2010/main" val="165673025"/>
      </p:ext>
    </p:extLst>
  </p:cSld>
  <p:clrMapOvr>
    <a:masterClrMapping/>
  </p:clrMapOvr>
  <p:extLst>
    <p:ext uri="{DCECCB84-F9BA-43D5-87BE-67443E8EF086}">
      <p15:sldGuideLst xmlns:p15="http://schemas.microsoft.com/office/powerpoint/2012/main">
        <p15:guide id="1" pos="483">
          <p15:clr>
            <a:srgbClr val="FBAE40"/>
          </p15:clr>
        </p15:guide>
        <p15:guide id="2" orient="horz" pos="915">
          <p15:clr>
            <a:srgbClr val="FBAE40"/>
          </p15:clr>
        </p15:guide>
        <p15:guide id="3" orient="horz" pos="1194">
          <p15:clr>
            <a:srgbClr val="FBAE40"/>
          </p15:clr>
        </p15:guide>
        <p15:guide id="4" orient="horz" pos="3973">
          <p15:clr>
            <a:srgbClr val="FBAE40"/>
          </p15:clr>
        </p15:guide>
        <p15:guide id="5" pos="6244">
          <p15:clr>
            <a:srgbClr val="FBAE40"/>
          </p15:clr>
        </p15:guide>
        <p15:guide id="6" orient="horz" pos="58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Executive Summar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1013261" y="2730355"/>
            <a:ext cx="4621423" cy="307748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0" y="476722"/>
            <a:ext cx="10638053" cy="768545"/>
          </a:xfrm>
          <a:prstGeom prst="rect">
            <a:avLst/>
          </a:prstGeom>
        </p:spPr>
        <p:txBody>
          <a:bodyPr vert="horz" lIns="0" tIns="0" rIns="0" bIns="0" rtlCol="0" anchor="ctr">
            <a:normAutofit/>
          </a:bodyPr>
          <a:lstStyle>
            <a:lvl1pPr>
              <a:defRPr b="1" i="0">
                <a:solidFill>
                  <a:schemeClr val="accent1"/>
                </a:solidFill>
                <a:latin typeface="Arial" panose="020B0604020202020204" pitchFamily="34" charset="0"/>
              </a:defRPr>
            </a:lvl1pPr>
          </a:lstStyle>
          <a:p>
            <a:r>
              <a:rPr lang="en-US"/>
              <a:t>Executive Summary</a:t>
            </a:r>
          </a:p>
        </p:txBody>
      </p:sp>
      <p:sp>
        <p:nvSpPr>
          <p:cNvPr id="5" name="Rectangle 4">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8" name="Straight Connector 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sp>
        <p:nvSpPr>
          <p:cNvPr id="11" name="Text Placeholder 2">
            <a:extLst>
              <a:ext uri="{FF2B5EF4-FFF2-40B4-BE49-F238E27FC236}">
                <a16:creationId xmlns:a16="http://schemas.microsoft.com/office/drawing/2014/main" id="{FCF1CCBC-343B-CD4F-BF3E-3463406E4A60}"/>
              </a:ext>
            </a:extLst>
          </p:cNvPr>
          <p:cNvSpPr>
            <a:spLocks noGrp="1"/>
          </p:cNvSpPr>
          <p:nvPr>
            <p:ph type="body" sz="quarter" idx="14" hasCustomPrompt="1"/>
          </p:nvPr>
        </p:nvSpPr>
        <p:spPr>
          <a:xfrm>
            <a:off x="1013259" y="2174380"/>
            <a:ext cx="4621420" cy="435426"/>
          </a:xfrm>
        </p:spPr>
        <p:txBody>
          <a:bodyPr/>
          <a:lstStyle>
            <a:lvl1pPr marL="0" indent="0" algn="l">
              <a:buNone/>
              <a:defRPr b="1" i="0">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pPr lvl="0"/>
            <a:r>
              <a:rPr lang="en-US"/>
              <a:t>Introduction</a:t>
            </a:r>
          </a:p>
        </p:txBody>
      </p:sp>
      <p:cxnSp>
        <p:nvCxnSpPr>
          <p:cNvPr id="13" name="Straight Connector 12">
            <a:extLst>
              <a:ext uri="{FF2B5EF4-FFF2-40B4-BE49-F238E27FC236}">
                <a16:creationId xmlns:a16="http://schemas.microsoft.com/office/drawing/2014/main" id="{2F53A1AF-5960-D84C-9B0A-309532AD9D0A}"/>
              </a:ext>
            </a:extLst>
          </p:cNvPr>
          <p:cNvCxnSpPr>
            <a:cxnSpLocks/>
          </p:cNvCxnSpPr>
          <p:nvPr userDrawn="1"/>
        </p:nvCxnSpPr>
        <p:spPr>
          <a:xfrm>
            <a:off x="6096000" y="2222627"/>
            <a:ext cx="0" cy="358521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D90F1FEA-C095-9C41-AF49-B3244A7C633B}"/>
              </a:ext>
            </a:extLst>
          </p:cNvPr>
          <p:cNvSpPr>
            <a:spLocks noGrp="1"/>
          </p:cNvSpPr>
          <p:nvPr>
            <p:ph idx="15"/>
          </p:nvPr>
        </p:nvSpPr>
        <p:spPr>
          <a:xfrm>
            <a:off x="6557325" y="2730355"/>
            <a:ext cx="4621423" cy="307748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7479F181-696D-A344-9BE8-D865710349BC}"/>
              </a:ext>
            </a:extLst>
          </p:cNvPr>
          <p:cNvSpPr>
            <a:spLocks noGrp="1"/>
          </p:cNvSpPr>
          <p:nvPr>
            <p:ph type="body" sz="quarter" idx="16" hasCustomPrompt="1"/>
          </p:nvPr>
        </p:nvSpPr>
        <p:spPr>
          <a:xfrm>
            <a:off x="6557322" y="2174380"/>
            <a:ext cx="4621420" cy="435426"/>
          </a:xfrm>
        </p:spPr>
        <p:txBody>
          <a:bodyPr/>
          <a:lstStyle>
            <a:lvl1pPr marL="0" indent="0" algn="l">
              <a:buNone/>
              <a:defRPr b="1" i="0">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pPr lvl="0"/>
            <a:r>
              <a:rPr lang="en-US"/>
              <a:t>Objectives</a:t>
            </a:r>
          </a:p>
        </p:txBody>
      </p:sp>
      <p:pic>
        <p:nvPicPr>
          <p:cNvPr id="4" name="Graphic 7">
            <a:extLst>
              <a:ext uri="{FF2B5EF4-FFF2-40B4-BE49-F238E27FC236}">
                <a16:creationId xmlns:a16="http://schemas.microsoft.com/office/drawing/2014/main" id="{174F1F6F-45B5-A988-16CA-ECC47BAAD1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598335337"/>
      </p:ext>
    </p:extLst>
  </p:cSld>
  <p:clrMapOvr>
    <a:masterClrMapping/>
  </p:clrMapOvr>
  <p:extLst>
    <p:ext uri="{DCECCB84-F9BA-43D5-87BE-67443E8EF086}">
      <p15:sldGuideLst xmlns:p15="http://schemas.microsoft.com/office/powerpoint/2012/main">
        <p15:guide id="1" orient="horz" pos="1720">
          <p15:clr>
            <a:srgbClr val="FBAE40"/>
          </p15:clr>
        </p15:guide>
        <p15:guide id="2" pos="339">
          <p15:clr>
            <a:srgbClr val="FBAE40"/>
          </p15:clr>
        </p15:guide>
        <p15:guide id="4" pos="3837">
          <p15:clr>
            <a:srgbClr val="FBAE40"/>
          </p15:clr>
        </p15:guide>
        <p15:guide id="5" pos="7159">
          <p15:clr>
            <a:srgbClr val="FBAE40"/>
          </p15:clr>
        </p15:guide>
        <p15:guide id="6" pos="7225">
          <p15:clr>
            <a:srgbClr val="FBAE40"/>
          </p15:clr>
        </p15:guide>
        <p15:guide id="7" orient="horz" pos="4252">
          <p15:clr>
            <a:srgbClr val="FBAE40"/>
          </p15:clr>
        </p15:guide>
        <p15:guide id="8" orient="horz" pos="1372">
          <p15:clr>
            <a:srgbClr val="FBAE40"/>
          </p15:clr>
        </p15:guide>
        <p15:guide id="9" pos="635">
          <p15:clr>
            <a:srgbClr val="FBAE40"/>
          </p15:clr>
        </p15:guide>
        <p15:guide id="10" pos="3549">
          <p15:clr>
            <a:srgbClr val="FBAE40"/>
          </p15:clr>
        </p15:guide>
        <p15:guide id="11" pos="4135">
          <p15:clr>
            <a:srgbClr val="FBAE40"/>
          </p15:clr>
        </p15:guide>
        <p15:guide id="12" pos="7039">
          <p15:clr>
            <a:srgbClr val="FBAE40"/>
          </p15:clr>
        </p15:guide>
        <p15:guide id="13" orient="horz" pos="3659">
          <p15:clr>
            <a:srgbClr val="FBAE40"/>
          </p15:clr>
        </p15:guide>
        <p15:guide id="14" orient="horz" pos="43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4" y="476722"/>
            <a:ext cx="10636465"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Title and Text</a:t>
            </a:r>
          </a:p>
        </p:txBody>
      </p:sp>
      <p:sp>
        <p:nvSpPr>
          <p:cNvPr id="7"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8" name="Straight Connector 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Box 13">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DD888516-32A0-21EF-C21F-F1672D5825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198189258"/>
      </p:ext>
    </p:extLst>
  </p:cSld>
  <p:clrMapOvr>
    <a:masterClrMapping/>
  </p:clrMapOvr>
  <p:extLst>
    <p:ext uri="{DCECCB84-F9BA-43D5-87BE-67443E8EF086}">
      <p15:sldGuideLst xmlns:p15="http://schemas.microsoft.com/office/powerpoint/2012/main">
        <p15:guide id="1" pos="7159">
          <p15:clr>
            <a:srgbClr val="FBAE40"/>
          </p15:clr>
        </p15:guide>
        <p15:guide id="2" orient="horz" pos="436">
          <p15:clr>
            <a:srgbClr val="FBAE40"/>
          </p15:clr>
        </p15:guide>
        <p15:guide id="3" pos="339">
          <p15:clr>
            <a:srgbClr val="FBAE40"/>
          </p15:clr>
        </p15:guide>
        <p15:guide id="5" pos="7344">
          <p15:clr>
            <a:srgbClr val="FBAE40"/>
          </p15:clr>
        </p15:guide>
        <p15:guide id="6" orient="horz" pos="1033">
          <p15:clr>
            <a:srgbClr val="FBAE40"/>
          </p15:clr>
        </p15:guide>
        <p15:guide id="7" orient="horz" pos="3778">
          <p15:clr>
            <a:srgbClr val="FBAE40"/>
          </p15:clr>
        </p15:guide>
        <p15:guide id="8" orient="horz" pos="4252">
          <p15:clr>
            <a:srgbClr val="FBAE40"/>
          </p15:clr>
        </p15:guide>
        <p15:guide id="9" pos="703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Text - Two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0" y="1645670"/>
            <a:ext cx="5306656" cy="435133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Title and Text – Two Columns</a:t>
            </a:r>
          </a:p>
        </p:txBody>
      </p:sp>
      <p:sp>
        <p:nvSpPr>
          <p:cNvPr id="7" name="Content Placeholder 2">
            <a:extLst>
              <a:ext uri="{FF2B5EF4-FFF2-40B4-BE49-F238E27FC236}">
                <a16:creationId xmlns:a16="http://schemas.microsoft.com/office/drawing/2014/main" id="{B0220D36-0B0B-184D-8149-9B9135D3625C}"/>
              </a:ext>
            </a:extLst>
          </p:cNvPr>
          <p:cNvSpPr>
            <a:spLocks noGrp="1"/>
          </p:cNvSpPr>
          <p:nvPr>
            <p:ph idx="13"/>
          </p:nvPr>
        </p:nvSpPr>
        <p:spPr>
          <a:xfrm>
            <a:off x="6352764" y="1645670"/>
            <a:ext cx="5306656" cy="435133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baseline="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extBox 15">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64B27E15-BD6B-340E-FADF-62BB93D4634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806617128"/>
      </p:ext>
    </p:extLst>
  </p:cSld>
  <p:clrMapOvr>
    <a:masterClrMapping/>
  </p:clrMapOvr>
  <p:extLst>
    <p:ext uri="{DCECCB84-F9BA-43D5-87BE-67443E8EF086}">
      <p15:sldGuideLst xmlns:p15="http://schemas.microsoft.com/office/powerpoint/2012/main">
        <p15:guide id="1" orient="horz" pos="4252">
          <p15:clr>
            <a:srgbClr val="FBAE40"/>
          </p15:clr>
        </p15:guide>
        <p15:guide id="2" pos="339">
          <p15:clr>
            <a:srgbClr val="FBAE40"/>
          </p15:clr>
        </p15:guide>
        <p15:guide id="3" orient="horz" pos="3778">
          <p15:clr>
            <a:srgbClr val="FBAE40"/>
          </p15:clr>
        </p15:guide>
        <p15:guide id="4" orient="horz" pos="1033">
          <p15:clr>
            <a:srgbClr val="FBAE40"/>
          </p15:clr>
        </p15:guide>
        <p15:guide id="5" orient="horz" pos="432">
          <p15:clr>
            <a:srgbClr val="FBAE40"/>
          </p15:clr>
        </p15:guide>
        <p15:guide id="6" pos="7344">
          <p15:clr>
            <a:srgbClr val="FBAE40"/>
          </p15:clr>
        </p15:guide>
        <p15:guide id="7" pos="3685">
          <p15:clr>
            <a:srgbClr val="FBAE40"/>
          </p15:clr>
        </p15:guide>
        <p15:guide id="8" pos="3999">
          <p15:clr>
            <a:srgbClr val="FBAE40"/>
          </p15:clr>
        </p15:guide>
        <p15:guide id="9" pos="7159">
          <p15:clr>
            <a:srgbClr val="FBAE40"/>
          </p15:clr>
        </p15:guide>
        <p15:guide id="10" pos="703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Text - Three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5" y="1645669"/>
            <a:ext cx="3285783" cy="4532881"/>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baseline="0">
                <a:latin typeface="Arial" panose="020B0604020202020204" pitchFamily="34" charset="0"/>
              </a:defRPr>
            </a:lvl1pPr>
          </a:lstStyle>
          <a:p>
            <a:r>
              <a:rPr lang="en-US"/>
              <a:t>Title and Text – Three Columns</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1721CA2C-7612-4048-8310-44CF888BB3FA}"/>
              </a:ext>
            </a:extLst>
          </p:cNvPr>
          <p:cNvSpPr>
            <a:spLocks noGrp="1"/>
          </p:cNvSpPr>
          <p:nvPr>
            <p:ph idx="10"/>
          </p:nvPr>
        </p:nvSpPr>
        <p:spPr>
          <a:xfrm>
            <a:off x="4453113" y="1645669"/>
            <a:ext cx="3285783" cy="4532881"/>
          </a:xfrm>
        </p:spPr>
        <p:txBody>
          <a:bodyPr/>
          <a:lstStyle>
            <a:lvl1pPr>
              <a:lnSpc>
                <a:spcPct val="100000"/>
              </a:lnSpc>
              <a:defRPr b="0" i="0" baseline="0">
                <a:latin typeface="Arial" panose="020B0604020202020204" pitchFamily="34" charset="0"/>
              </a:defRPr>
            </a:lvl1pPr>
            <a:lvl2pPr>
              <a:lnSpc>
                <a:spcPct val="100000"/>
              </a:lnSpc>
              <a:defRPr b="0" i="0" baseline="0">
                <a:latin typeface="Arial" panose="020B0604020202020204" pitchFamily="34" charset="0"/>
              </a:defRPr>
            </a:lvl2pPr>
            <a:lvl3pPr>
              <a:lnSpc>
                <a:spcPct val="100000"/>
              </a:lnSpc>
              <a:defRPr b="0" i="0" baseline="0">
                <a:latin typeface="Arial" panose="020B0604020202020204" pitchFamily="34" charset="0"/>
              </a:defRPr>
            </a:lvl3pPr>
            <a:lvl4pPr>
              <a:lnSpc>
                <a:spcPct val="100000"/>
              </a:lnSpc>
              <a:defRPr b="0" i="0" baseline="0">
                <a:latin typeface="Arial" panose="020B0604020202020204" pitchFamily="34" charset="0"/>
              </a:defRPr>
            </a:lvl4pPr>
            <a:lvl5pPr>
              <a:lnSpc>
                <a:spcPct val="100000"/>
              </a:lnSpc>
              <a:defRPr b="0"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D818386-66BA-5445-8FE3-6B46BB48E16E}"/>
              </a:ext>
            </a:extLst>
          </p:cNvPr>
          <p:cNvSpPr>
            <a:spLocks noGrp="1"/>
          </p:cNvSpPr>
          <p:nvPr>
            <p:ph idx="11"/>
          </p:nvPr>
        </p:nvSpPr>
        <p:spPr>
          <a:xfrm>
            <a:off x="8369861" y="1645669"/>
            <a:ext cx="3285783" cy="4532881"/>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extBox 17">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06EDDFE3-4BA4-6BC6-BD2B-3CA9DDD8CD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2831037876"/>
      </p:ext>
    </p:extLst>
  </p:cSld>
  <p:clrMapOvr>
    <a:masterClrMapping/>
  </p:clrMapOvr>
  <p:extLst>
    <p:ext uri="{DCECCB84-F9BA-43D5-87BE-67443E8EF086}">
      <p15:sldGuideLst xmlns:p15="http://schemas.microsoft.com/office/powerpoint/2012/main">
        <p15:guide id="1" pos="339">
          <p15:clr>
            <a:srgbClr val="FBAE40"/>
          </p15:clr>
        </p15:guide>
        <p15:guide id="2" orient="horz" pos="4020">
          <p15:clr>
            <a:srgbClr val="FBAE40"/>
          </p15:clr>
        </p15:guide>
        <p15:guide id="3" orient="horz" pos="1033">
          <p15:clr>
            <a:srgbClr val="FBAE40"/>
          </p15:clr>
        </p15:guide>
        <p15:guide id="4" orient="horz" pos="432">
          <p15:clr>
            <a:srgbClr val="FBAE40"/>
          </p15:clr>
        </p15:guide>
        <p15:guide id="5" pos="7344">
          <p15:clr>
            <a:srgbClr val="FBAE40"/>
          </p15:clr>
        </p15:guide>
        <p15:guide id="6" pos="7159">
          <p15:clr>
            <a:srgbClr val="FBAE40"/>
          </p15:clr>
        </p15:guide>
        <p15:guide id="7" pos="2407">
          <p15:clr>
            <a:srgbClr val="FBAE40"/>
          </p15:clr>
        </p15:guide>
        <p15:guide id="8" pos="2804">
          <p15:clr>
            <a:srgbClr val="FBAE40"/>
          </p15:clr>
        </p15:guide>
        <p15:guide id="9" pos="4879">
          <p15:clr>
            <a:srgbClr val="FBAE40"/>
          </p15:clr>
        </p15:guide>
        <p15:guide id="10" pos="5269">
          <p15:clr>
            <a:srgbClr val="FBAE40"/>
          </p15:clr>
        </p15:guide>
        <p15:guide id="11" orient="horz" pos="4252">
          <p15:clr>
            <a:srgbClr val="FBAE40"/>
          </p15:clr>
        </p15:guide>
        <p15:guide id="12" pos="703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Text - Four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3" y="1645670"/>
            <a:ext cx="2483999" cy="4532880"/>
          </a:xfrm>
        </p:spPr>
        <p:txBody>
          <a:bodyPr/>
          <a:lstStyle>
            <a:lvl1pPr marL="0" indent="0">
              <a:lnSpc>
                <a:spcPct val="100000"/>
              </a:lnSpc>
              <a:buFont typeface="Arial" panose="020B0604020202020204" pitchFamily="34" charset="0"/>
              <a:buNone/>
              <a:defRPr b="0" i="0">
                <a:latin typeface="Arial" panose="020B0604020202020204" pitchFamily="34" charset="0"/>
              </a:defRPr>
            </a:lvl1pPr>
            <a:lvl2pPr marL="457178" indent="0">
              <a:lnSpc>
                <a:spcPct val="100000"/>
              </a:lnSpc>
              <a:buFont typeface="Arial" panose="020B0604020202020204" pitchFamily="34" charset="0"/>
              <a:buNone/>
              <a:defRPr b="0" i="0">
                <a:latin typeface="Arial" panose="020B0604020202020204" pitchFamily="34" charset="0"/>
              </a:defRPr>
            </a:lvl2pPr>
            <a:lvl3pPr marL="914354" indent="0">
              <a:lnSpc>
                <a:spcPct val="100000"/>
              </a:lnSpc>
              <a:buFont typeface="Arial" panose="020B0604020202020204" pitchFamily="34" charset="0"/>
              <a:buNone/>
              <a:defRPr b="0" i="0">
                <a:latin typeface="Arial" panose="020B0604020202020204" pitchFamily="34" charset="0"/>
              </a:defRPr>
            </a:lvl3pPr>
            <a:lvl4pPr marL="1371532" indent="0">
              <a:lnSpc>
                <a:spcPct val="100000"/>
              </a:lnSpc>
              <a:buFont typeface="Arial" panose="020B0604020202020204" pitchFamily="34" charset="0"/>
              <a:buNone/>
              <a:defRPr b="0" i="0">
                <a:latin typeface="Arial" panose="020B0604020202020204" pitchFamily="34" charset="0"/>
              </a:defRPr>
            </a:lvl4pPr>
            <a:lvl5pPr marL="1828709" indent="0">
              <a:lnSpc>
                <a:spcPct val="100000"/>
              </a:lnSpc>
              <a:buFont typeface="Arial" panose="020B0604020202020204" pitchFamily="34" charset="0"/>
              <a:buNone/>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Title and Text – Four Columns</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1721CA2C-7612-4048-8310-44CF888BB3FA}"/>
              </a:ext>
            </a:extLst>
          </p:cNvPr>
          <p:cNvSpPr>
            <a:spLocks noGrp="1"/>
          </p:cNvSpPr>
          <p:nvPr>
            <p:ph idx="10"/>
          </p:nvPr>
        </p:nvSpPr>
        <p:spPr>
          <a:xfrm>
            <a:off x="3414791" y="1645670"/>
            <a:ext cx="2483999" cy="4532880"/>
          </a:xfrm>
        </p:spPr>
        <p:txBody>
          <a:bodyPr/>
          <a:lstStyle>
            <a:lvl1pPr marL="0" indent="0">
              <a:lnSpc>
                <a:spcPct val="100000"/>
              </a:lnSpc>
              <a:buFont typeface="Arial" panose="020B0604020202020204" pitchFamily="34" charset="0"/>
              <a:buNone/>
              <a:defRPr>
                <a:latin typeface="+mn-lt"/>
              </a:defRPr>
            </a:lvl1pPr>
            <a:lvl2pPr marL="457178" indent="0">
              <a:lnSpc>
                <a:spcPct val="100000"/>
              </a:lnSpc>
              <a:buFont typeface="Arial" panose="020B0604020202020204" pitchFamily="34" charset="0"/>
              <a:buNone/>
              <a:defRPr>
                <a:latin typeface="+mn-lt"/>
              </a:defRPr>
            </a:lvl2pPr>
            <a:lvl3pPr marL="914354" indent="0">
              <a:lnSpc>
                <a:spcPct val="100000"/>
              </a:lnSpc>
              <a:buFont typeface="Arial" panose="020B0604020202020204" pitchFamily="34" charset="0"/>
              <a:buNone/>
              <a:defRPr>
                <a:latin typeface="+mn-lt"/>
              </a:defRPr>
            </a:lvl3pPr>
            <a:lvl4pPr marL="1371532" indent="0">
              <a:lnSpc>
                <a:spcPct val="100000"/>
              </a:lnSpc>
              <a:buFont typeface="Arial" panose="020B0604020202020204" pitchFamily="34" charset="0"/>
              <a:buNone/>
              <a:defRPr>
                <a:latin typeface="+mn-lt"/>
              </a:defRPr>
            </a:lvl4pPr>
            <a:lvl5pPr marL="1828709" indent="0">
              <a:lnSpc>
                <a:spcPct val="100000"/>
              </a:lnSpc>
              <a:buFont typeface="Arial" panose="020B0604020202020204" pitchFamily="34" charse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D818386-66BA-5445-8FE3-6B46BB48E16E}"/>
              </a:ext>
            </a:extLst>
          </p:cNvPr>
          <p:cNvSpPr>
            <a:spLocks noGrp="1"/>
          </p:cNvSpPr>
          <p:nvPr>
            <p:ph idx="11"/>
          </p:nvPr>
        </p:nvSpPr>
        <p:spPr>
          <a:xfrm>
            <a:off x="6293218" y="1645670"/>
            <a:ext cx="2483999" cy="4532880"/>
          </a:xfrm>
        </p:spPr>
        <p:txBody>
          <a:bodyPr/>
          <a:lstStyle>
            <a:lvl1pPr marL="0" indent="0">
              <a:lnSpc>
                <a:spcPct val="100000"/>
              </a:lnSpc>
              <a:buFont typeface="Arial" panose="020B0604020202020204" pitchFamily="34" charset="0"/>
              <a:buNone/>
              <a:defRPr>
                <a:latin typeface="+mn-lt"/>
              </a:defRPr>
            </a:lvl1pPr>
            <a:lvl2pPr marL="457178" indent="0">
              <a:lnSpc>
                <a:spcPct val="100000"/>
              </a:lnSpc>
              <a:buFont typeface="Arial" panose="020B0604020202020204" pitchFamily="34" charset="0"/>
              <a:buNone/>
              <a:defRPr>
                <a:latin typeface="+mn-lt"/>
              </a:defRPr>
            </a:lvl2pPr>
            <a:lvl3pPr marL="914354" indent="0">
              <a:lnSpc>
                <a:spcPct val="100000"/>
              </a:lnSpc>
              <a:buFont typeface="Arial" panose="020B0604020202020204" pitchFamily="34" charset="0"/>
              <a:buNone/>
              <a:defRPr>
                <a:latin typeface="+mn-lt"/>
              </a:defRPr>
            </a:lvl3pPr>
            <a:lvl4pPr marL="1371532" indent="0">
              <a:lnSpc>
                <a:spcPct val="100000"/>
              </a:lnSpc>
              <a:buFont typeface="Arial" panose="020B0604020202020204" pitchFamily="34" charset="0"/>
              <a:buNone/>
              <a:defRPr>
                <a:latin typeface="+mn-lt"/>
              </a:defRPr>
            </a:lvl4pPr>
            <a:lvl5pPr marL="1828709" indent="0">
              <a:lnSpc>
                <a:spcPct val="100000"/>
              </a:lnSpc>
              <a:buFont typeface="Arial" panose="020B0604020202020204" pitchFamily="34" charse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071A652-E99D-A440-AF7D-B3DF482D3EA2}"/>
              </a:ext>
            </a:extLst>
          </p:cNvPr>
          <p:cNvSpPr>
            <a:spLocks noGrp="1"/>
          </p:cNvSpPr>
          <p:nvPr>
            <p:ph idx="12"/>
          </p:nvPr>
        </p:nvSpPr>
        <p:spPr>
          <a:xfrm>
            <a:off x="9171645" y="1645670"/>
            <a:ext cx="2483999" cy="4532880"/>
          </a:xfrm>
        </p:spPr>
        <p:txBody>
          <a:bodyPr/>
          <a:lstStyle>
            <a:lvl1pPr marL="0" indent="0">
              <a:lnSpc>
                <a:spcPct val="100000"/>
              </a:lnSpc>
              <a:buFont typeface="Arial" panose="020B0604020202020204" pitchFamily="34" charset="0"/>
              <a:buNone/>
              <a:defRPr>
                <a:latin typeface="+mn-lt"/>
              </a:defRPr>
            </a:lvl1pPr>
            <a:lvl2pPr marL="457178" indent="0">
              <a:lnSpc>
                <a:spcPct val="100000"/>
              </a:lnSpc>
              <a:buFont typeface="Arial" panose="020B0604020202020204" pitchFamily="34" charset="0"/>
              <a:buNone/>
              <a:defRPr>
                <a:latin typeface="+mn-lt"/>
              </a:defRPr>
            </a:lvl2pPr>
            <a:lvl3pPr marL="914354" indent="0">
              <a:lnSpc>
                <a:spcPct val="100000"/>
              </a:lnSpc>
              <a:buFont typeface="Arial" panose="020B0604020202020204" pitchFamily="34" charset="0"/>
              <a:buNone/>
              <a:defRPr>
                <a:latin typeface="+mn-lt"/>
              </a:defRPr>
            </a:lvl3pPr>
            <a:lvl4pPr marL="1371532" indent="0">
              <a:lnSpc>
                <a:spcPct val="100000"/>
              </a:lnSpc>
              <a:buFont typeface="Arial" panose="020B0604020202020204" pitchFamily="34" charset="0"/>
              <a:buNone/>
              <a:defRPr>
                <a:latin typeface="+mn-lt"/>
              </a:defRPr>
            </a:lvl4pPr>
            <a:lvl5pPr marL="1828709" indent="0">
              <a:lnSpc>
                <a:spcPct val="100000"/>
              </a:lnSpc>
              <a:buFont typeface="Arial" panose="020B0604020202020204" pitchFamily="34" charse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TextBox 18">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45DAB4EE-7A81-12EF-A2FB-CCB136B938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3152152341"/>
      </p:ext>
    </p:extLst>
  </p:cSld>
  <p:clrMapOvr>
    <a:masterClrMapping/>
  </p:clrMapOvr>
  <p:extLst>
    <p:ext uri="{DCECCB84-F9BA-43D5-87BE-67443E8EF086}">
      <p15:sldGuideLst xmlns:p15="http://schemas.microsoft.com/office/powerpoint/2012/main">
        <p15:guide id="2" pos="3719">
          <p15:clr>
            <a:srgbClr val="FBAE40"/>
          </p15:clr>
        </p15:guide>
        <p15:guide id="3" orient="horz" pos="4252">
          <p15:clr>
            <a:srgbClr val="FBAE40"/>
          </p15:clr>
        </p15:guide>
        <p15:guide id="4" orient="horz" pos="4020">
          <p15:clr>
            <a:srgbClr val="FBAE40"/>
          </p15:clr>
        </p15:guide>
        <p15:guide id="5" orient="horz" pos="1033">
          <p15:clr>
            <a:srgbClr val="FBAE40"/>
          </p15:clr>
        </p15:guide>
        <p15:guide id="6" orient="horz" pos="432">
          <p15:clr>
            <a:srgbClr val="FBAE40"/>
          </p15:clr>
        </p15:guide>
        <p15:guide id="7" pos="339">
          <p15:clr>
            <a:srgbClr val="FBAE40"/>
          </p15:clr>
        </p15:guide>
        <p15:guide id="8" pos="1907">
          <p15:clr>
            <a:srgbClr val="FBAE40"/>
          </p15:clr>
        </p15:guide>
        <p15:guide id="9" pos="2152">
          <p15:clr>
            <a:srgbClr val="FBAE40"/>
          </p15:clr>
        </p15:guide>
        <p15:guide id="10" pos="3964">
          <p15:clr>
            <a:srgbClr val="FBAE40"/>
          </p15:clr>
        </p15:guide>
        <p15:guide id="11" pos="5531">
          <p15:clr>
            <a:srgbClr val="FBAE40"/>
          </p15:clr>
        </p15:guide>
        <p15:guide id="12" pos="5777">
          <p15:clr>
            <a:srgbClr val="FBAE40"/>
          </p15:clr>
        </p15:guide>
        <p15:guide id="13" pos="7159">
          <p15:clr>
            <a:srgbClr val="FBAE40"/>
          </p15:clr>
        </p15:guide>
        <p15:guide id="14" pos="7344">
          <p15:clr>
            <a:srgbClr val="FBAE40"/>
          </p15:clr>
        </p15:guide>
        <p15:guide id="15" pos="703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with Custom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1" y="1645669"/>
            <a:ext cx="4979776" cy="4532881"/>
          </a:xfrm>
        </p:spPr>
        <p:txBody>
          <a:bodyPr/>
          <a:lstStyle>
            <a:lvl1pPr marL="342900" indent="-342900">
              <a:lnSpc>
                <a:spcPct val="100000"/>
              </a:lnSpc>
              <a:buFont typeface="Arial" panose="020B0604020202020204" pitchFamily="34" charset="0"/>
              <a:buChar char="•"/>
              <a:defRPr b="0" i="0">
                <a:latin typeface="Arial" panose="020B0604020202020204" pitchFamily="34" charset="0"/>
              </a:defRPr>
            </a:lvl1pPr>
            <a:lvl2pPr marL="800078" indent="-342900">
              <a:lnSpc>
                <a:spcPct val="100000"/>
              </a:lnSpc>
              <a:buFont typeface="Arial" panose="020B0604020202020204" pitchFamily="34" charset="0"/>
              <a:buChar char="•"/>
              <a:defRPr b="0" i="0">
                <a:latin typeface="Arial" panose="020B0604020202020204" pitchFamily="34" charset="0"/>
              </a:defRPr>
            </a:lvl2pPr>
            <a:lvl3pPr marL="1200104" indent="-285750">
              <a:lnSpc>
                <a:spcPct val="100000"/>
              </a:lnSpc>
              <a:buFont typeface="Arial" panose="020B0604020202020204" pitchFamily="34" charset="0"/>
              <a:buChar char="•"/>
              <a:defRPr b="0" i="0">
                <a:latin typeface="Arial" panose="020B0604020202020204" pitchFamily="34" charset="0"/>
              </a:defRPr>
            </a:lvl3pPr>
            <a:lvl4pPr marL="1657282" indent="-285750">
              <a:lnSpc>
                <a:spcPct val="100000"/>
              </a:lnSpc>
              <a:buFont typeface="Arial" panose="020B0604020202020204" pitchFamily="34" charset="0"/>
              <a:buChar char="•"/>
              <a:defRPr b="0" i="0">
                <a:latin typeface="Arial" panose="020B0604020202020204" pitchFamily="34" charset="0"/>
              </a:defRPr>
            </a:lvl4pPr>
            <a:lvl5pPr marL="2114459" indent="-285750">
              <a:lnSpc>
                <a:spcPct val="100000"/>
              </a:lnSpc>
              <a:buFont typeface="Arial" panose="020B0604020202020204" pitchFamily="34" charset="0"/>
              <a:buChar char="•"/>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Box 16">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Proxima Nova Rg" panose="02000506030000020004" pitchFamily="2" charset="0"/>
              </a:defRPr>
            </a:lvl1pPr>
          </a:lstStyle>
          <a:p>
            <a:fld id="{54797FC3-DC33-DA47-95F6-F7EB925D69E8}" type="slidenum">
              <a:rPr lang="en-US" smtClean="0">
                <a:latin typeface="Arial" panose="020B0604020202020204" pitchFamily="34" charset="0"/>
              </a:rPr>
              <a:pPr/>
              <a:t>‹#›</a:t>
            </a:fld>
            <a:endParaRPr lang="en-US">
              <a:latin typeface="Arial" panose="020B0604020202020204" pitchFamily="34" charset="0"/>
            </a:endParaRPr>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Graphic 7">
            <a:extLst>
              <a:ext uri="{FF2B5EF4-FFF2-40B4-BE49-F238E27FC236}">
                <a16:creationId xmlns:a16="http://schemas.microsoft.com/office/drawing/2014/main" id="{BA861353-C61A-9EF9-7953-851EAA66E8E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4" name="Title 3">
            <a:extLst>
              <a:ext uri="{FF2B5EF4-FFF2-40B4-BE49-F238E27FC236}">
                <a16:creationId xmlns:a16="http://schemas.microsoft.com/office/drawing/2014/main" id="{9B408DD3-5A2B-A2A7-5BF1-E1E18CEC114C}"/>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2390359929"/>
      </p:ext>
    </p:extLst>
  </p:cSld>
  <p:clrMapOvr>
    <a:masterClrMapping/>
  </p:clrMapOvr>
  <p:extLst>
    <p:ext uri="{DCECCB84-F9BA-43D5-87BE-67443E8EF086}">
      <p15:sldGuideLst xmlns:p15="http://schemas.microsoft.com/office/powerpoint/2012/main">
        <p15:guide id="1" pos="3840">
          <p15:clr>
            <a:srgbClr val="FBAE40"/>
          </p15:clr>
        </p15:guide>
        <p15:guide id="2" orient="horz" pos="432">
          <p15:clr>
            <a:srgbClr val="FBAE40"/>
          </p15:clr>
        </p15:guide>
        <p15:guide id="3" orient="horz" pos="1033">
          <p15:clr>
            <a:srgbClr val="FBAE40"/>
          </p15:clr>
        </p15:guide>
        <p15:guide id="4" orient="horz" pos="4020">
          <p15:clr>
            <a:srgbClr val="FBAE40"/>
          </p15:clr>
        </p15:guide>
        <p15:guide id="5" pos="339">
          <p15:clr>
            <a:srgbClr val="FBAE40"/>
          </p15:clr>
        </p15:guide>
        <p15:guide id="6" pos="3473">
          <p15:clr>
            <a:srgbClr val="FBAE40"/>
          </p15:clr>
        </p15:guide>
        <p15:guide id="7" pos="7159">
          <p15:clr>
            <a:srgbClr val="FBAE40"/>
          </p15:clr>
        </p15:guide>
        <p15:guide id="8" orient="horz" pos="42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with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536361" y="1645669"/>
            <a:ext cx="4979776" cy="4532881"/>
          </a:xfrm>
        </p:spPr>
        <p:txBody>
          <a:bodyPr/>
          <a:lstStyle>
            <a:lvl1pPr marL="342900" indent="-342900">
              <a:lnSpc>
                <a:spcPct val="100000"/>
              </a:lnSpc>
              <a:buFont typeface="Arial" panose="020B0604020202020204" pitchFamily="34" charset="0"/>
              <a:buChar char="•"/>
              <a:defRPr b="0" i="0">
                <a:latin typeface="Arial" panose="020B0604020202020204" pitchFamily="34" charset="0"/>
              </a:defRPr>
            </a:lvl1pPr>
            <a:lvl2pPr marL="800078" indent="-342900">
              <a:lnSpc>
                <a:spcPct val="100000"/>
              </a:lnSpc>
              <a:buFont typeface="Arial" panose="020B0604020202020204" pitchFamily="34" charset="0"/>
              <a:buChar char="•"/>
              <a:defRPr b="0" i="0">
                <a:latin typeface="Arial" panose="020B0604020202020204" pitchFamily="34" charset="0"/>
              </a:defRPr>
            </a:lvl2pPr>
            <a:lvl3pPr marL="1200104" indent="-285750">
              <a:lnSpc>
                <a:spcPct val="100000"/>
              </a:lnSpc>
              <a:buFont typeface="Arial" panose="020B0604020202020204" pitchFamily="34" charset="0"/>
              <a:buChar char="•"/>
              <a:defRPr b="0" i="0">
                <a:latin typeface="Arial" panose="020B0604020202020204" pitchFamily="34" charset="0"/>
              </a:defRPr>
            </a:lvl3pPr>
            <a:lvl4pPr marL="1657282" indent="-285750">
              <a:lnSpc>
                <a:spcPct val="100000"/>
              </a:lnSpc>
              <a:buFont typeface="Arial" panose="020B0604020202020204" pitchFamily="34" charset="0"/>
              <a:buChar char="•"/>
              <a:defRPr b="0" i="0">
                <a:latin typeface="Arial" panose="020B0604020202020204" pitchFamily="34" charset="0"/>
              </a:defRPr>
            </a:lvl4pPr>
            <a:lvl5pPr marL="2114459" indent="-285750">
              <a:lnSpc>
                <a:spcPct val="100000"/>
              </a:lnSpc>
              <a:buFont typeface="Arial" panose="020B0604020202020204" pitchFamily="34" charset="0"/>
              <a:buChar char="•"/>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5943936" y="1645669"/>
            <a:ext cx="5830976" cy="4532881"/>
          </a:xfrm>
        </p:spPr>
        <p:txBody>
          <a:bodyPr/>
          <a:lstStyle>
            <a:lvl1pPr marL="0" indent="0" algn="ctr">
              <a:buNone/>
              <a:defRPr b="0" i="0">
                <a:latin typeface="Arial" panose="020B0604020202020204" pitchFamily="34" charset="0"/>
              </a:defRPr>
            </a:lvl1pPr>
          </a:lstStyle>
          <a:p>
            <a:r>
              <a:rPr lang="en-US"/>
              <a:t>Click icon to add picture</a:t>
            </a:r>
          </a:p>
        </p:txBody>
      </p:sp>
      <p:sp>
        <p:nvSpPr>
          <p:cNvPr id="16" name="Rectangle 15">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Box 16">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Proxima Nova Rg" panose="02000506030000020004" pitchFamily="2" charset="0"/>
              </a:defRPr>
            </a:lvl1pPr>
          </a:lstStyle>
          <a:p>
            <a:fld id="{54797FC3-DC33-DA47-95F6-F7EB925D69E8}" type="slidenum">
              <a:rPr lang="en-US" smtClean="0">
                <a:latin typeface="Arial" panose="020B0604020202020204" pitchFamily="34" charset="0"/>
              </a:rPr>
              <a:pPr/>
              <a:t>‹#›</a:t>
            </a:fld>
            <a:endParaRPr lang="en-US">
              <a:latin typeface="Arial" panose="020B0604020202020204" pitchFamily="34" charset="0"/>
            </a:endParaRPr>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Graphic 7">
            <a:extLst>
              <a:ext uri="{FF2B5EF4-FFF2-40B4-BE49-F238E27FC236}">
                <a16:creationId xmlns:a16="http://schemas.microsoft.com/office/drawing/2014/main" id="{BA861353-C61A-9EF9-7953-851EAA66E8E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4" name="Title 3">
            <a:extLst>
              <a:ext uri="{FF2B5EF4-FFF2-40B4-BE49-F238E27FC236}">
                <a16:creationId xmlns:a16="http://schemas.microsoft.com/office/drawing/2014/main" id="{9B408DD3-5A2B-A2A7-5BF1-E1E18CEC114C}"/>
              </a:ext>
            </a:extLst>
          </p:cNvPr>
          <p:cNvSpPr>
            <a:spLocks noGrp="1"/>
          </p:cNvSpPr>
          <p:nvPr>
            <p:ph type="title"/>
          </p:nvPr>
        </p:nvSpPr>
        <p:spPr/>
        <p:txBody>
          <a:bodyPr/>
          <a:lstStyle>
            <a:lvl1pPr>
              <a:defRPr b="1"/>
            </a:lvl1pPr>
          </a:lstStyle>
          <a:p>
            <a:r>
              <a:rPr lang="en-US"/>
              <a:t>Click to edit Master title style</a:t>
            </a:r>
          </a:p>
        </p:txBody>
      </p:sp>
      <p:sp>
        <p:nvSpPr>
          <p:cNvPr id="13" name="TextBox 12">
            <a:extLst>
              <a:ext uri="{FF2B5EF4-FFF2-40B4-BE49-F238E27FC236}">
                <a16:creationId xmlns:a16="http://schemas.microsoft.com/office/drawing/2014/main" id="{91B5F36C-ABDB-535B-8FA1-EF74C24AF318}"/>
              </a:ext>
            </a:extLst>
          </p:cNvPr>
          <p:cNvSpPr txBox="1"/>
          <p:nvPr userDrawn="1"/>
        </p:nvSpPr>
        <p:spPr>
          <a:xfrm>
            <a:off x="12555415" y="-21265"/>
            <a:ext cx="3615027" cy="5632311"/>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500" b="1" i="0">
              <a:solidFill>
                <a:schemeClr val="bg1">
                  <a:lumMod val="65000"/>
                </a:schemeClr>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1" i="0">
                <a:solidFill>
                  <a:schemeClr val="bg1">
                    <a:lumMod val="65000"/>
                  </a:schemeClr>
                </a:solidFill>
                <a:latin typeface="Arial" panose="020B0604020202020204" pitchFamily="34" charset="0"/>
              </a:rPr>
              <a:t>TO INSERT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”Insert”</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br>
              <a:rPr lang="pl-PL" sz="1500" b="1"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pl-PL" sz="1500" b="1"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ADD IMAGE TO IMAGE BOX:</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the image icon in the empty image box on the slide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br>
              <a:rPr lang="en-US" sz="1500" b="0" i="0">
                <a:solidFill>
                  <a:schemeClr val="bg1">
                    <a:lumMod val="50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br>
              <a:rPr lang="en-US" sz="1500" b="0" i="0">
                <a:solidFill>
                  <a:schemeClr val="bg1">
                    <a:lumMod val="50000"/>
                  </a:schemeClr>
                </a:solidFill>
                <a:latin typeface="Arial" panose="020B0604020202020204" pitchFamily="34" charset="0"/>
              </a:rPr>
            </a:br>
            <a:endParaRPr lang="bg-BG" sz="1500" b="1"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1525675116"/>
      </p:ext>
    </p:extLst>
  </p:cSld>
  <p:clrMapOvr>
    <a:masterClrMapping/>
  </p:clrMapOvr>
  <p:extLst>
    <p:ext uri="{DCECCB84-F9BA-43D5-87BE-67443E8EF086}">
      <p15:sldGuideLst xmlns:p15="http://schemas.microsoft.com/office/powerpoint/2012/main">
        <p15:guide id="1" pos="3840">
          <p15:clr>
            <a:srgbClr val="FBAE40"/>
          </p15:clr>
        </p15:guide>
        <p15:guide id="2" orient="horz" pos="432">
          <p15:clr>
            <a:srgbClr val="FBAE40"/>
          </p15:clr>
        </p15:guide>
        <p15:guide id="3" orient="horz" pos="1033">
          <p15:clr>
            <a:srgbClr val="FBAE40"/>
          </p15:clr>
        </p15:guide>
        <p15:guide id="4" orient="horz" pos="4020">
          <p15:clr>
            <a:srgbClr val="FBAE40"/>
          </p15:clr>
        </p15:guide>
        <p15:guide id="5" pos="339">
          <p15:clr>
            <a:srgbClr val="FBAE40"/>
          </p15:clr>
        </p15:guide>
        <p15:guide id="6" pos="3473">
          <p15:clr>
            <a:srgbClr val="FBAE40"/>
          </p15:clr>
        </p15:guide>
        <p15:guide id="7" pos="7159">
          <p15:clr>
            <a:srgbClr val="FBAE40"/>
          </p15:clr>
        </p15:guide>
        <p15:guide id="8" orient="horz" pos="42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Intro Slide - Gradi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5DF7E55-8B87-B44B-840B-893B5558C820}"/>
              </a:ext>
            </a:extLst>
          </p:cNvPr>
          <p:cNvSpPr/>
          <p:nvPr userDrawn="1"/>
        </p:nvSpPr>
        <p:spPr>
          <a:xfrm>
            <a:off x="0" y="0"/>
            <a:ext cx="12192000" cy="6858000"/>
          </a:xfrm>
          <a:prstGeom prst="rect">
            <a:avLst/>
          </a:prstGeom>
          <a:gradFill>
            <a:gsLst>
              <a:gs pos="100000">
                <a:srgbClr val="70B207"/>
              </a:gs>
              <a:gs pos="29000">
                <a:srgbClr val="006241"/>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sp>
        <p:nvSpPr>
          <p:cNvPr id="11" name="Rectangle 10">
            <a:extLst>
              <a:ext uri="{FF2B5EF4-FFF2-40B4-BE49-F238E27FC236}">
                <a16:creationId xmlns:a16="http://schemas.microsoft.com/office/drawing/2014/main" id="{CE2175C7-9CB8-2448-9B05-69F01779E8F9}"/>
              </a:ext>
            </a:extLst>
          </p:cNvPr>
          <p:cNvSpPr/>
          <p:nvPr userDrawn="1"/>
        </p:nvSpPr>
        <p:spPr>
          <a:xfrm>
            <a:off x="0" y="6588678"/>
            <a:ext cx="12192000" cy="269322"/>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pic>
        <p:nvPicPr>
          <p:cNvPr id="9"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0" y="928012"/>
            <a:ext cx="6312747" cy="416812"/>
          </a:xfrm>
          <a:prstGeom prst="rect">
            <a:avLst/>
          </a:prstGeom>
        </p:spPr>
      </p:pic>
      <p:sp>
        <p:nvSpPr>
          <p:cNvPr id="10" name="Footer Placeholder 4"/>
          <p:cNvSpPr>
            <a:spLocks noGrp="1"/>
          </p:cNvSpPr>
          <p:nvPr>
            <p:ph type="ftr" sz="quarter" idx="11"/>
          </p:nvPr>
        </p:nvSpPr>
        <p:spPr>
          <a:xfrm>
            <a:off x="897147" y="1364473"/>
            <a:ext cx="9142293" cy="293296"/>
          </a:xfrm>
        </p:spPr>
        <p:txBody>
          <a:bodyPr/>
          <a:lstStyle>
            <a:lvl1pPr algn="l">
              <a:defRPr sz="1000">
                <a:solidFill>
                  <a:schemeClr val="bg1"/>
                </a:solidFill>
                <a:latin typeface="+mj-lt"/>
              </a:defRPr>
            </a:lvl1pPr>
          </a:lstStyle>
          <a:p>
            <a:r>
              <a:rPr lang="en-GB" dirty="0"/>
              <a:t>SCHOOL OF - to apply in all slides at the same time edit in Insert &gt; Header &amp; Footer</a:t>
            </a:r>
          </a:p>
        </p:txBody>
      </p:sp>
      <p:sp>
        <p:nvSpPr>
          <p:cNvPr id="14" name="Subtitle 2"/>
          <p:cNvSpPr>
            <a:spLocks noGrp="1"/>
          </p:cNvSpPr>
          <p:nvPr>
            <p:ph type="subTitle" idx="1"/>
          </p:nvPr>
        </p:nvSpPr>
        <p:spPr>
          <a:xfrm>
            <a:off x="1016000" y="4333876"/>
            <a:ext cx="9017000" cy="1655762"/>
          </a:xfrm>
        </p:spPr>
        <p:txBody>
          <a:bodyPr lIns="0" tIns="36000" rIns="0" bIns="0"/>
          <a:lstStyle>
            <a:lvl1pPr marL="0" indent="0" algn="l">
              <a:buNone/>
              <a:defRPr sz="2400">
                <a:solidFill>
                  <a:schemeClr val="bg1"/>
                </a:solidFill>
                <a:latin typeface="+mj-lt"/>
                <a:ea typeface="Proxima Nova Rg" panose="02000506030000020004" pitchFamily="50" charset="0"/>
                <a:cs typeface="Proxima Nova Rg" panose="0200050603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5" name="Title 1"/>
          <p:cNvSpPr>
            <a:spLocks noGrp="1"/>
          </p:cNvSpPr>
          <p:nvPr>
            <p:ph type="ctrTitle" hasCustomPrompt="1"/>
          </p:nvPr>
        </p:nvSpPr>
        <p:spPr>
          <a:xfrm>
            <a:off x="1016000" y="2526132"/>
            <a:ext cx="9017000" cy="1715669"/>
          </a:xfrm>
        </p:spPr>
        <p:txBody>
          <a:bodyPr lIns="0" tIns="36000" rIns="0" bIns="0" anchor="b"/>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latin typeface="+mj-lt"/>
                <a:ea typeface="Proxima Nova Rg" panose="02000506030000020004" pitchFamily="50" charset="0"/>
                <a:cs typeface="Proxima Nova Rg" panose="02000506030000020004" pitchFamily="50" charset="0"/>
              </a:defRPr>
            </a:lvl1pPr>
          </a:lstStyle>
          <a:p>
            <a:r>
              <a:rPr lang="en-US" dirty="0"/>
              <a:t>Intro Slide - Gradient</a:t>
            </a:r>
          </a:p>
        </p:txBody>
      </p:sp>
    </p:spTree>
    <p:extLst>
      <p:ext uri="{BB962C8B-B14F-4D97-AF65-F5344CB8AC3E}">
        <p14:creationId xmlns:p14="http://schemas.microsoft.com/office/powerpoint/2010/main" val="3715594893"/>
      </p:ext>
    </p:extLst>
  </p:cSld>
  <p:clrMapOvr>
    <a:masterClrMapping/>
  </p:clrMapOvr>
  <p:extLst>
    <p:ext uri="{DCECCB84-F9BA-43D5-87BE-67443E8EF086}">
      <p15:sldGuideLst xmlns:p15="http://schemas.microsoft.com/office/powerpoint/2012/main">
        <p15:guide id="1" pos="478">
          <p15:clr>
            <a:srgbClr val="FBAE40"/>
          </p15:clr>
        </p15:guide>
        <p15:guide id="3" orient="horz" pos="584">
          <p15:clr>
            <a:srgbClr val="FBAE40"/>
          </p15:clr>
        </p15:guide>
        <p15:guide id="4" orient="horz" pos="978">
          <p15:clr>
            <a:srgbClr val="FBAE40"/>
          </p15:clr>
        </p15:guide>
        <p15:guide id="5" orient="horz" pos="2550">
          <p15:clr>
            <a:srgbClr val="FBAE40"/>
          </p15:clr>
        </p15:guide>
        <p15:guide id="6" orient="horz" pos="2728">
          <p15:clr>
            <a:srgbClr val="FBAE40"/>
          </p15:clr>
        </p15:guide>
        <p15:guide id="7" pos="47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with Picture Left">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10E64717-DA8A-9C47-B2BD-397159535367}"/>
              </a:ext>
            </a:extLst>
          </p:cNvPr>
          <p:cNvSpPr>
            <a:spLocks noGrp="1"/>
          </p:cNvSpPr>
          <p:nvPr>
            <p:ph type="pic" sz="quarter" idx="14"/>
          </p:nvPr>
        </p:nvSpPr>
        <p:spPr>
          <a:xfrm>
            <a:off x="0" y="6"/>
            <a:ext cx="6096000" cy="6392979"/>
          </a:xfrm>
        </p:spPr>
        <p:txBody>
          <a:bodyPr/>
          <a:lstStyle>
            <a:lvl1pPr marL="0" indent="0" algn="ctr">
              <a:buNone/>
              <a:defRPr b="0" i="0">
                <a:latin typeface="Arial" panose="020B0604020202020204" pitchFamily="34" charset="0"/>
              </a:defRPr>
            </a:lvl1pPr>
          </a:lstStyle>
          <a:p>
            <a:r>
              <a:rPr lang="en-US"/>
              <a:t>Click icon to add picture</a:t>
            </a:r>
          </a:p>
        </p:txBody>
      </p:sp>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6568041" y="1645669"/>
            <a:ext cx="4979776" cy="4532881"/>
          </a:xfrm>
        </p:spPr>
        <p:txBody>
          <a:bodyPr/>
          <a:lstStyle>
            <a:lvl1pPr marL="342900" indent="-342900">
              <a:lnSpc>
                <a:spcPct val="100000"/>
              </a:lnSpc>
              <a:buFont typeface="Arial" panose="020B0604020202020204" pitchFamily="34" charset="0"/>
              <a:buChar char="•"/>
              <a:defRPr b="0" i="0">
                <a:latin typeface="Arial" panose="020B0604020202020204" pitchFamily="34" charset="0"/>
              </a:defRPr>
            </a:lvl1pPr>
            <a:lvl2pPr marL="800078" indent="-342900">
              <a:lnSpc>
                <a:spcPct val="100000"/>
              </a:lnSpc>
              <a:buFont typeface="Arial" panose="020B0604020202020204" pitchFamily="34" charset="0"/>
              <a:buChar char="•"/>
              <a:defRPr b="0" i="0">
                <a:latin typeface="Arial" panose="020B0604020202020204" pitchFamily="34" charset="0"/>
              </a:defRPr>
            </a:lvl2pPr>
            <a:lvl3pPr marL="1200104" indent="-285750">
              <a:lnSpc>
                <a:spcPct val="100000"/>
              </a:lnSpc>
              <a:buFont typeface="Arial" panose="020B0604020202020204" pitchFamily="34" charset="0"/>
              <a:buChar char="•"/>
              <a:defRPr b="0" i="0">
                <a:latin typeface="Arial" panose="020B0604020202020204" pitchFamily="34" charset="0"/>
              </a:defRPr>
            </a:lvl3pPr>
            <a:lvl4pPr marL="1657282" indent="-285750">
              <a:lnSpc>
                <a:spcPct val="100000"/>
              </a:lnSpc>
              <a:buFont typeface="Arial" panose="020B0604020202020204" pitchFamily="34" charset="0"/>
              <a:buChar char="•"/>
              <a:defRPr b="0" i="0">
                <a:latin typeface="Arial" panose="020B0604020202020204" pitchFamily="34" charset="0"/>
              </a:defRPr>
            </a:lvl4pPr>
            <a:lvl5pPr marL="2114459" indent="-285750">
              <a:lnSpc>
                <a:spcPct val="100000"/>
              </a:lnSpc>
              <a:buFont typeface="Arial" panose="020B0604020202020204" pitchFamily="34" charset="0"/>
              <a:buChar char="•"/>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6568041" y="476722"/>
            <a:ext cx="461070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Text with Picture Left</a:t>
            </a:r>
          </a:p>
        </p:txBody>
      </p:sp>
      <p:sp>
        <p:nvSpPr>
          <p:cNvPr id="9" name="Slide Number Placeholder 5">
            <a:extLst>
              <a:ext uri="{FF2B5EF4-FFF2-40B4-BE49-F238E27FC236}">
                <a16:creationId xmlns:a16="http://schemas.microsoft.com/office/drawing/2014/main" id="{EB6356D3-CE0A-4748-8BAC-B8CD9197ED70}"/>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10" name="Straight Connector 9">
            <a:extLst>
              <a:ext uri="{FF2B5EF4-FFF2-40B4-BE49-F238E27FC236}">
                <a16:creationId xmlns:a16="http://schemas.microsoft.com/office/drawing/2014/main" id="{F234A81B-555A-5245-87EB-C17138CDA6F9}"/>
              </a:ext>
            </a:extLst>
          </p:cNvPr>
          <p:cNvCxnSpPr>
            <a:cxnSpLocks/>
          </p:cNvCxnSpPr>
          <p:nvPr userDrawn="1"/>
        </p:nvCxnSpPr>
        <p:spPr>
          <a:xfrm>
            <a:off x="11358347" y="625959"/>
            <a:ext cx="0" cy="232322"/>
          </a:xfrm>
          <a:prstGeom prst="line">
            <a:avLst/>
          </a:prstGeom>
          <a:ln w="12700">
            <a:solidFill>
              <a:schemeClr val="accent1">
                <a:alpha val="99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Box 16">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2B7FC806-5523-7757-DD14-3F0EBDE9230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4" name="TextBox 3">
            <a:extLst>
              <a:ext uri="{FF2B5EF4-FFF2-40B4-BE49-F238E27FC236}">
                <a16:creationId xmlns:a16="http://schemas.microsoft.com/office/drawing/2014/main" id="{11464A58-AE88-3C34-3334-C1D015C1E7B9}"/>
              </a:ext>
            </a:extLst>
          </p:cNvPr>
          <p:cNvSpPr txBox="1"/>
          <p:nvPr userDrawn="1"/>
        </p:nvSpPr>
        <p:spPr>
          <a:xfrm>
            <a:off x="12555415" y="-21265"/>
            <a:ext cx="3615027" cy="5632311"/>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500" b="1" i="0">
              <a:solidFill>
                <a:schemeClr val="bg1">
                  <a:lumMod val="65000"/>
                </a:schemeClr>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1" i="0">
                <a:solidFill>
                  <a:schemeClr val="bg1">
                    <a:lumMod val="65000"/>
                  </a:schemeClr>
                </a:solidFill>
                <a:latin typeface="Arial" panose="020B0604020202020204" pitchFamily="34" charset="0"/>
              </a:rPr>
              <a:t>TO INSERT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”Insert”</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br>
              <a:rPr lang="pl-PL" sz="1500" b="1"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pl-PL" sz="1500" b="1"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ADD IMAGE TO IMAGE BOX:</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the image icon in the empty image box on the slide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br>
              <a:rPr lang="en-US" sz="1500" b="0" i="0">
                <a:solidFill>
                  <a:schemeClr val="bg1">
                    <a:lumMod val="50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br>
              <a:rPr lang="en-US" sz="1500" b="0" i="0">
                <a:solidFill>
                  <a:schemeClr val="bg1">
                    <a:lumMod val="50000"/>
                  </a:schemeClr>
                </a:solidFill>
                <a:latin typeface="Arial" panose="020B0604020202020204" pitchFamily="34" charset="0"/>
              </a:rPr>
            </a:br>
            <a:endParaRPr lang="bg-BG" sz="1500" b="1"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538306560"/>
      </p:ext>
    </p:extLst>
  </p:cSld>
  <p:clrMapOvr>
    <a:masterClrMapping/>
  </p:clrMapOvr>
  <p:extLst>
    <p:ext uri="{DCECCB84-F9BA-43D5-87BE-67443E8EF086}">
      <p15:sldGuideLst xmlns:p15="http://schemas.microsoft.com/office/powerpoint/2012/main">
        <p15:guide id="1" orient="horz" pos="432">
          <p15:clr>
            <a:srgbClr val="FBAE40"/>
          </p15:clr>
        </p15:guide>
        <p15:guide id="2" pos="3840">
          <p15:clr>
            <a:srgbClr val="FBAE40"/>
          </p15:clr>
        </p15:guide>
        <p15:guide id="3" orient="horz" pos="1033">
          <p15:clr>
            <a:srgbClr val="FBAE40"/>
          </p15:clr>
        </p15:guide>
        <p15:guide id="4" pos="7159">
          <p15:clr>
            <a:srgbClr val="FBAE40"/>
          </p15:clr>
        </p15:guide>
        <p15:guide id="5" pos="7276">
          <p15:clr>
            <a:srgbClr val="FBAE40"/>
          </p15:clr>
        </p15:guide>
        <p15:guide id="6" pos="4135">
          <p15:clr>
            <a:srgbClr val="FBAE40"/>
          </p15:clr>
        </p15:guide>
        <p15:guide id="7" orient="horz" pos="4024">
          <p15:clr>
            <a:srgbClr val="FBAE40"/>
          </p15:clr>
        </p15:guide>
        <p15:guide id="8" orient="horz" pos="4252">
          <p15:clr>
            <a:srgbClr val="FBAE40"/>
          </p15:clr>
        </p15:guide>
        <p15:guide id="9" pos="339">
          <p15:clr>
            <a:srgbClr val="FBAE40"/>
          </p15:clr>
        </p15:guide>
        <p15:guide id="10" pos="7039">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Divider - UAB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9DCCF1-D258-304E-92F9-EAA5549B6A5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a:extLst>
              <a:ext uri="{FF2B5EF4-FFF2-40B4-BE49-F238E27FC236}">
                <a16:creationId xmlns:a16="http://schemas.microsoft.com/office/drawing/2014/main" id="{D1DDA15B-1995-AE43-880C-7F4CEF5CD287}"/>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Section Divider – </a:t>
            </a:r>
            <a:br>
              <a:rPr lang="en-US"/>
            </a:br>
            <a:r>
              <a:rPr lang="en-US"/>
              <a:t>UAB Green</a:t>
            </a:r>
          </a:p>
        </p:txBody>
      </p:sp>
      <p:sp>
        <p:nvSpPr>
          <p:cNvPr id="11" name="Subtitle 2">
            <a:extLst>
              <a:ext uri="{FF2B5EF4-FFF2-40B4-BE49-F238E27FC236}">
                <a16:creationId xmlns:a16="http://schemas.microsoft.com/office/drawing/2014/main" id="{EBF7DDEF-89EA-0549-818A-952EB33F38A3}"/>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2454669158"/>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991">
          <p15:clr>
            <a:srgbClr val="FBAE40"/>
          </p15:clr>
        </p15:guide>
        <p15:guide id="3" orient="horz" pos="584">
          <p15:clr>
            <a:srgbClr val="FBAE40"/>
          </p15:clr>
        </p15:guide>
        <p15:guide id="4" orient="horz" pos="2550">
          <p15:clr>
            <a:srgbClr val="FBAE40"/>
          </p15:clr>
        </p15:guide>
        <p15:guide id="5" orient="horz" pos="2744">
          <p15:clr>
            <a:srgbClr val="FBAE40"/>
          </p15:clr>
        </p15:guide>
        <p15:guide id="6" pos="624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Divider - Dragon's Lai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9DCCF1-D258-304E-92F9-EAA5549B6A5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a:extLst>
              <a:ext uri="{FF2B5EF4-FFF2-40B4-BE49-F238E27FC236}">
                <a16:creationId xmlns:a16="http://schemas.microsoft.com/office/drawing/2014/main" id="{D1DDA15B-1995-AE43-880C-7F4CEF5CD287}"/>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Section Divider – Dragon’s Lair Green</a:t>
            </a:r>
          </a:p>
        </p:txBody>
      </p:sp>
      <p:sp>
        <p:nvSpPr>
          <p:cNvPr id="11" name="Subtitle 2">
            <a:extLst>
              <a:ext uri="{FF2B5EF4-FFF2-40B4-BE49-F238E27FC236}">
                <a16:creationId xmlns:a16="http://schemas.microsoft.com/office/drawing/2014/main" id="{EBF7DDEF-89EA-0549-818A-952EB33F38A3}"/>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1371378568"/>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991">
          <p15:clr>
            <a:srgbClr val="FBAE40"/>
          </p15:clr>
        </p15:guide>
        <p15:guide id="3" orient="horz" pos="584">
          <p15:clr>
            <a:srgbClr val="FBAE40"/>
          </p15:clr>
        </p15:guide>
        <p15:guide id="4" orient="horz" pos="2550">
          <p15:clr>
            <a:srgbClr val="FBAE40"/>
          </p15:clr>
        </p15:guide>
        <p15:guide id="5" orient="horz" pos="2744">
          <p15:clr>
            <a:srgbClr val="FBAE40"/>
          </p15:clr>
        </p15:guide>
        <p15:guide id="6" pos="624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Divider - Badge - UAB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9DCCF1-D258-304E-92F9-EAA5549B6A5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a:extLst>
              <a:ext uri="{FF2B5EF4-FFF2-40B4-BE49-F238E27FC236}">
                <a16:creationId xmlns:a16="http://schemas.microsoft.com/office/drawing/2014/main" id="{D1DDA15B-1995-AE43-880C-7F4CEF5CD287}"/>
              </a:ext>
            </a:extLst>
          </p:cNvPr>
          <p:cNvSpPr>
            <a:spLocks noGrp="1"/>
          </p:cNvSpPr>
          <p:nvPr>
            <p:ph type="ctrTitle" hasCustomPrompt="1"/>
          </p:nvPr>
        </p:nvSpPr>
        <p:spPr>
          <a:xfrm>
            <a:off x="762003" y="1876586"/>
            <a:ext cx="9150351" cy="2387600"/>
          </a:xfrm>
        </p:spPr>
        <p:txBody>
          <a:bodyPr anchor="b"/>
          <a:lstStyle>
            <a:lvl1pPr algn="l">
              <a:defRPr sz="6000" b="1" i="0">
                <a:solidFill>
                  <a:schemeClr val="bg1"/>
                </a:solidFill>
                <a:latin typeface="Arial" panose="020B0604020202020204" pitchFamily="34" charset="0"/>
              </a:defRPr>
            </a:lvl1pPr>
          </a:lstStyle>
          <a:p>
            <a:r>
              <a:rPr lang="en-US"/>
              <a:t>Section Divider – Badge – UAB Green</a:t>
            </a:r>
          </a:p>
        </p:txBody>
      </p:sp>
      <p:sp>
        <p:nvSpPr>
          <p:cNvPr id="11" name="Subtitle 2">
            <a:extLst>
              <a:ext uri="{FF2B5EF4-FFF2-40B4-BE49-F238E27FC236}">
                <a16:creationId xmlns:a16="http://schemas.microsoft.com/office/drawing/2014/main" id="{EBF7DDEF-89EA-0549-818A-952EB33F38A3}"/>
              </a:ext>
            </a:extLst>
          </p:cNvPr>
          <p:cNvSpPr>
            <a:spLocks noGrp="1"/>
          </p:cNvSpPr>
          <p:nvPr>
            <p:ph type="subTitle" idx="1"/>
          </p:nvPr>
        </p:nvSpPr>
        <p:spPr>
          <a:xfrm>
            <a:off x="762003" y="4356261"/>
            <a:ext cx="9150351"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pic>
        <p:nvPicPr>
          <p:cNvPr id="2" name="Graphic 14">
            <a:extLst>
              <a:ext uri="{FF2B5EF4-FFF2-40B4-BE49-F238E27FC236}">
                <a16:creationId xmlns:a16="http://schemas.microsoft.com/office/drawing/2014/main" id="{7D8D7ECA-227C-CEC3-CB1A-1730CE5DCD54}"/>
              </a:ext>
            </a:extLst>
          </p:cNvPr>
          <p:cNvPicPr>
            <a:picLocks noGrp="1" noRot="1" noChangeAspect="1" noMove="1" noResize="1" noEditPoints="1" noAdjustHandles="1" noChangeArrowheads="1" noChangeShapeType="1" noCrop="1"/>
          </p:cNvPicPr>
          <p:nvPr userDrawn="1"/>
        </p:nvPicPr>
        <p:blipFill>
          <a:blip r:embed="rId2" cstate="screen">
            <a:alphaModFix amt="8000"/>
            <a:extLst>
              <a:ext uri="{28A0092B-C50C-407E-A947-70E740481C1C}">
                <a14:useLocalDpi xmlns:a14="http://schemas.microsoft.com/office/drawing/2010/main"/>
              </a:ext>
            </a:extLst>
          </a:blip>
          <a:srcRect t="10829" b="10829"/>
          <a:stretch/>
        </p:blipFill>
        <p:spPr>
          <a:xfrm>
            <a:off x="3285377" y="0"/>
            <a:ext cx="9186843" cy="7197213"/>
          </a:xfrm>
          <a:prstGeom prst="rect">
            <a:avLst/>
          </a:prstGeom>
        </p:spPr>
      </p:pic>
    </p:spTree>
    <p:extLst>
      <p:ext uri="{BB962C8B-B14F-4D97-AF65-F5344CB8AC3E}">
        <p14:creationId xmlns:p14="http://schemas.microsoft.com/office/powerpoint/2010/main" val="682237478"/>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584">
          <p15:clr>
            <a:srgbClr val="FBAE40"/>
          </p15:clr>
        </p15:guide>
        <p15:guide id="3" orient="horz" pos="991">
          <p15:clr>
            <a:srgbClr val="FBAE40"/>
          </p15:clr>
        </p15:guide>
        <p15:guide id="4" orient="horz" pos="2550">
          <p15:clr>
            <a:srgbClr val="FBAE40"/>
          </p15:clr>
        </p15:guide>
        <p15:guide id="5" orient="horz" pos="2744">
          <p15:clr>
            <a:srgbClr val="FBAE40"/>
          </p15:clr>
        </p15:guide>
        <p15:guide id="6" pos="624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Divider - Badge - White">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80266990-FE93-48F7-AFFF-BA2D7639B9F8}"/>
              </a:ext>
            </a:extLst>
          </p:cNvPr>
          <p:cNvSpPr>
            <a:spLocks noGrp="1"/>
          </p:cNvSpPr>
          <p:nvPr>
            <p:ph type="subTitle" idx="1"/>
          </p:nvPr>
        </p:nvSpPr>
        <p:spPr>
          <a:xfrm>
            <a:off x="762000" y="4356261"/>
            <a:ext cx="9144000" cy="1655762"/>
          </a:xfrm>
        </p:spPr>
        <p:txBody>
          <a:bodyPr/>
          <a:lstStyle>
            <a:lvl1pPr marL="0" indent="0" algn="l">
              <a:buNone/>
              <a:defRPr sz="2400" b="0" i="0">
                <a:solidFill>
                  <a:schemeClr val="accent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5" name="Title 1">
            <a:extLst>
              <a:ext uri="{FF2B5EF4-FFF2-40B4-BE49-F238E27FC236}">
                <a16:creationId xmlns:a16="http://schemas.microsoft.com/office/drawing/2014/main" id="{0B2FC672-E957-FC5C-B431-007B5F5FB88D}"/>
              </a:ext>
            </a:extLst>
          </p:cNvPr>
          <p:cNvSpPr>
            <a:spLocks noGrp="1"/>
          </p:cNvSpPr>
          <p:nvPr>
            <p:ph type="ctrTitle" hasCustomPrompt="1"/>
          </p:nvPr>
        </p:nvSpPr>
        <p:spPr>
          <a:xfrm>
            <a:off x="762000" y="1876586"/>
            <a:ext cx="9144000" cy="2387600"/>
          </a:xfrm>
        </p:spPr>
        <p:txBody>
          <a:bodyPr anchor="b"/>
          <a:lstStyle>
            <a:lvl1pPr algn="l">
              <a:defRPr sz="6000" b="1" i="0">
                <a:solidFill>
                  <a:schemeClr val="accent1"/>
                </a:solidFill>
                <a:latin typeface="Arial" panose="020B0604020202020204" pitchFamily="34" charset="0"/>
              </a:defRPr>
            </a:lvl1pPr>
          </a:lstStyle>
          <a:p>
            <a:r>
              <a:rPr lang="en-US"/>
              <a:t>Section Divider – Badge White</a:t>
            </a:r>
          </a:p>
        </p:txBody>
      </p:sp>
      <p:pic>
        <p:nvPicPr>
          <p:cNvPr id="2" name="Graphic 10">
            <a:extLst>
              <a:ext uri="{FF2B5EF4-FFF2-40B4-BE49-F238E27FC236}">
                <a16:creationId xmlns:a16="http://schemas.microsoft.com/office/drawing/2014/main" id="{FDF6FA12-B0A1-B0B3-1692-3D7BF216C9AD}"/>
              </a:ext>
            </a:extLst>
          </p:cNvPr>
          <p:cNvPicPr>
            <a:picLocks noGrp="1" noRot="1" noChangeAspect="1" noMove="1" noResize="1" noEditPoints="1" noAdjustHandles="1" noChangeArrowheads="1" noChangeShapeType="1" noCrop="1"/>
          </p:cNvPicPr>
          <p:nvPr userDrawn="1"/>
        </p:nvPicPr>
        <p:blipFill>
          <a:blip r:embed="rId2" cstate="screen">
            <a:alphaModFix amt="6000"/>
            <a:extLst>
              <a:ext uri="{28A0092B-C50C-407E-A947-70E740481C1C}">
                <a14:useLocalDpi xmlns:a14="http://schemas.microsoft.com/office/drawing/2010/main"/>
              </a:ext>
            </a:extLst>
          </a:blip>
          <a:srcRect t="10829" r="3050" b="14521"/>
          <a:stretch/>
        </p:blipFill>
        <p:spPr>
          <a:xfrm>
            <a:off x="3285375" y="0"/>
            <a:ext cx="8906625" cy="6858000"/>
          </a:xfrm>
          <a:prstGeom prst="rect">
            <a:avLst/>
          </a:prstGeom>
        </p:spPr>
      </p:pic>
    </p:spTree>
    <p:extLst>
      <p:ext uri="{BB962C8B-B14F-4D97-AF65-F5344CB8AC3E}">
        <p14:creationId xmlns:p14="http://schemas.microsoft.com/office/powerpoint/2010/main" val="3164825489"/>
      </p:ext>
    </p:extLst>
  </p:cSld>
  <p:clrMapOvr>
    <a:masterClrMapping/>
  </p:clrMapOvr>
  <p:extLst>
    <p:ext uri="{DCECCB84-F9BA-43D5-87BE-67443E8EF086}">
      <p15:sldGuideLst xmlns:p15="http://schemas.microsoft.com/office/powerpoint/2012/main">
        <p15:guide id="1" pos="483">
          <p15:clr>
            <a:srgbClr val="FBAE40"/>
          </p15:clr>
        </p15:guide>
        <p15:guide id="2" orient="horz" pos="1423">
          <p15:clr>
            <a:srgbClr val="FBAE40"/>
          </p15:clr>
        </p15:guide>
        <p15:guide id="3" pos="7192">
          <p15:clr>
            <a:srgbClr val="FBAE40"/>
          </p15:clr>
        </p15:guide>
        <p15:guide id="4" orient="horz" pos="366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Divider - Monogram Pattern">
    <p:bg>
      <p:bgPr>
        <a:blipFill>
          <a:blip r:embed="rId2"/>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D7BB8BC-1D47-670A-0AA2-A571E8E5B97B}"/>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Section Divider – Monogram Pattern</a:t>
            </a:r>
          </a:p>
        </p:txBody>
      </p:sp>
      <p:sp>
        <p:nvSpPr>
          <p:cNvPr id="5" name="Subtitle 2">
            <a:extLst>
              <a:ext uri="{FF2B5EF4-FFF2-40B4-BE49-F238E27FC236}">
                <a16:creationId xmlns:a16="http://schemas.microsoft.com/office/drawing/2014/main" id="{2893A669-59E5-96D4-69DD-87F0EDD89770}"/>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3407027679"/>
      </p:ext>
    </p:extLst>
  </p:cSld>
  <p:clrMapOvr>
    <a:masterClrMapping/>
  </p:clrMapOvr>
  <p:hf hdr="0" ftr="0" dt="0"/>
  <p:extLst>
    <p:ext uri="{DCECCB84-F9BA-43D5-87BE-67443E8EF086}">
      <p15:sldGuideLst xmlns:p15="http://schemas.microsoft.com/office/powerpoint/2012/main">
        <p15:guide id="1" orient="horz" pos="2558">
          <p15:clr>
            <a:srgbClr val="FBAE40"/>
          </p15:clr>
        </p15:guide>
        <p15:guide id="2" pos="483">
          <p15:clr>
            <a:srgbClr val="FBAE40"/>
          </p15:clr>
        </p15:guide>
        <p15:guide id="3" pos="6243">
          <p15:clr>
            <a:srgbClr val="FBAE40"/>
          </p15:clr>
        </p15:guide>
        <p15:guide id="4" orient="horz" pos="584">
          <p15:clr>
            <a:srgbClr val="FBAE40"/>
          </p15:clr>
        </p15:guide>
        <p15:guide id="5" orient="horz" pos="2744">
          <p15:clr>
            <a:srgbClr val="FBAE40"/>
          </p15:clr>
        </p15:guide>
        <p15:guide id="6" orient="horz" pos="99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Divider - Gradient #1">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9EF6E62-8833-69A6-FF19-3B62920BC077}"/>
              </a:ext>
            </a:extLst>
          </p:cNvPr>
          <p:cNvSpPr/>
          <p:nvPr userDrawn="1"/>
        </p:nvSpPr>
        <p:spPr>
          <a:xfrm>
            <a:off x="0" y="0"/>
            <a:ext cx="12192000" cy="6858000"/>
          </a:xfrm>
          <a:prstGeom prst="rect">
            <a:avLst/>
          </a:prstGeom>
          <a:gradFill>
            <a:gsLst>
              <a:gs pos="56000">
                <a:srgbClr val="0B3F22"/>
              </a:gs>
              <a:gs pos="100000">
                <a:schemeClr val="accent3"/>
              </a:gs>
              <a:gs pos="0">
                <a:schemeClr val="accent1"/>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
        <p:nvSpPr>
          <p:cNvPr id="4"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Section Divider– Gradient #1</a:t>
            </a:r>
          </a:p>
        </p:txBody>
      </p:sp>
      <p:sp>
        <p:nvSpPr>
          <p:cNvPr id="5"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8E96A346-BC22-B60A-8007-0A3D4AFE1A5C}"/>
              </a:ext>
            </a:extLst>
          </p:cNvPr>
          <p:cNvSpPr/>
          <p:nvPr userDrawn="1"/>
        </p:nvSpPr>
        <p:spPr>
          <a:xfrm>
            <a:off x="0" y="0"/>
            <a:ext cx="12192000" cy="685800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Tree>
    <p:extLst>
      <p:ext uri="{BB962C8B-B14F-4D97-AF65-F5344CB8AC3E}">
        <p14:creationId xmlns:p14="http://schemas.microsoft.com/office/powerpoint/2010/main" val="1561522523"/>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2546">
          <p15:clr>
            <a:srgbClr val="FBAE40"/>
          </p15:clr>
        </p15:guide>
        <p15:guide id="3" pos="6243">
          <p15:clr>
            <a:srgbClr val="FBAE40"/>
          </p15:clr>
        </p15:guide>
        <p15:guide id="4" orient="horz" pos="584">
          <p15:clr>
            <a:srgbClr val="FBAE40"/>
          </p15:clr>
        </p15:guide>
        <p15:guide id="5" orient="horz" pos="991">
          <p15:clr>
            <a:srgbClr val="FBAE40"/>
          </p15:clr>
        </p15:guide>
        <p15:guide id="6" orient="horz" pos="274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ection Divider - Gradient #1 with Gold 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AA40BA-E3E3-051E-9DC3-67DDF588C432}"/>
              </a:ext>
            </a:extLst>
          </p:cNvPr>
          <p:cNvSpPr/>
          <p:nvPr userDrawn="1"/>
        </p:nvSpPr>
        <p:spPr>
          <a:xfrm>
            <a:off x="0" y="0"/>
            <a:ext cx="12192000" cy="6858000"/>
          </a:xfrm>
          <a:prstGeom prst="rect">
            <a:avLst/>
          </a:prstGeom>
          <a:gradFill>
            <a:gsLst>
              <a:gs pos="56000">
                <a:srgbClr val="0B3F22"/>
              </a:gs>
              <a:gs pos="100000">
                <a:schemeClr val="accent3"/>
              </a:gs>
              <a:gs pos="0">
                <a:schemeClr val="accent1"/>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
        <p:nvSpPr>
          <p:cNvPr id="7"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1999" y="1876586"/>
            <a:ext cx="9726707" cy="2387600"/>
          </a:xfrm>
        </p:spPr>
        <p:txBody>
          <a:bodyPr anchor="b"/>
          <a:lstStyle>
            <a:lvl1pPr algn="l">
              <a:defRPr sz="6000" b="1" i="0">
                <a:solidFill>
                  <a:schemeClr val="bg1"/>
                </a:solidFill>
                <a:latin typeface="Arial" panose="020B0604020202020204" pitchFamily="34" charset="0"/>
              </a:defRPr>
            </a:lvl1pPr>
          </a:lstStyle>
          <a:p>
            <a:r>
              <a:rPr lang="en-US"/>
              <a:t>Section Divider – Gradient #1 with Gold Bar</a:t>
            </a:r>
          </a:p>
        </p:txBody>
      </p:sp>
      <p:sp>
        <p:nvSpPr>
          <p:cNvPr id="8"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CE2175C7-9CB8-2448-9B05-69F01779E8F9}"/>
              </a:ext>
            </a:extLst>
          </p:cNvPr>
          <p:cNvSpPr/>
          <p:nvPr userDrawn="1"/>
        </p:nvSpPr>
        <p:spPr>
          <a:xfrm>
            <a:off x="0" y="6588678"/>
            <a:ext cx="12192000" cy="269322"/>
          </a:xfrm>
          <a:prstGeom prst="rect">
            <a:avLst/>
          </a:prstGeom>
          <a:gradFill>
            <a:gsLst>
              <a:gs pos="69000">
                <a:schemeClr val="accent2"/>
              </a:gs>
              <a:gs pos="0">
                <a:schemeClr val="accent2">
                  <a:lumMod val="48000"/>
                  <a:lumOff val="5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46830667"/>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2160">
          <p15:clr>
            <a:srgbClr val="FBAE40"/>
          </p15:clr>
        </p15:guide>
        <p15:guide id="3" orient="horz" pos="584">
          <p15:clr>
            <a:srgbClr val="FBAE40"/>
          </p15:clr>
        </p15:guide>
        <p15:guide id="4" orient="horz" pos="991">
          <p15:clr>
            <a:srgbClr val="FBAE40"/>
          </p15:clr>
        </p15:guide>
        <p15:guide id="5" orient="horz" pos="2550">
          <p15:clr>
            <a:srgbClr val="FBAE40"/>
          </p15:clr>
        </p15:guide>
        <p15:guide id="6" orient="horz" pos="2744">
          <p15:clr>
            <a:srgbClr val="FBAE40"/>
          </p15:clr>
        </p15:guide>
        <p15:guide id="7" pos="624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ection Divider - Gradient #2 Background">
    <p:bg>
      <p:bgPr>
        <a:gradFill flip="none" rotWithShape="1">
          <a:gsLst>
            <a:gs pos="6000">
              <a:schemeClr val="accent5"/>
            </a:gs>
            <a:gs pos="65000">
              <a:schemeClr val="accent1"/>
            </a:gs>
            <a:gs pos="100000">
              <a:schemeClr val="accent3"/>
            </a:gs>
          </a:gsLst>
          <a:lin ang="2700000" scaled="1"/>
          <a:tileRect/>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7C0CC0-C774-0848-A11D-83E3655401BB}"/>
              </a:ext>
            </a:extLst>
          </p:cNvPr>
          <p:cNvSpPr/>
          <p:nvPr userDrawn="1"/>
        </p:nvSpPr>
        <p:spPr>
          <a:xfrm>
            <a:off x="0" y="0"/>
            <a:ext cx="12192000" cy="6858000"/>
          </a:xfrm>
          <a:prstGeom prst="rect">
            <a:avLst/>
          </a:prstGeom>
          <a:gradFill flip="none" rotWithShape="1">
            <a:gsLst>
              <a:gs pos="73000">
                <a:schemeClr val="accent1"/>
              </a:gs>
              <a:gs pos="98000">
                <a:schemeClr val="accent3"/>
              </a:gs>
              <a:gs pos="6000">
                <a:schemeClr val="accent5"/>
              </a:gs>
            </a:gsLst>
            <a:lin ang="27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gradFill>
                <a:gsLst>
                  <a:gs pos="76000">
                    <a:srgbClr val="033319"/>
                  </a:gs>
                  <a:gs pos="69000">
                    <a:schemeClr val="accent3"/>
                  </a:gs>
                  <a:gs pos="100000">
                    <a:schemeClr val="accent3"/>
                  </a:gs>
                  <a:gs pos="41000">
                    <a:schemeClr val="accent1"/>
                  </a:gs>
                </a:gsLst>
                <a:lin ang="1800000" scaled="0"/>
              </a:gradFill>
            </a:endParaRPr>
          </a:p>
        </p:txBody>
      </p:sp>
      <p:sp>
        <p:nvSpPr>
          <p:cNvPr id="4"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762000" y="1876586"/>
            <a:ext cx="9144000" cy="2387600"/>
          </a:xfrm>
        </p:spPr>
        <p:txBody>
          <a:bodyPr anchor="b"/>
          <a:lstStyle>
            <a:lvl1pPr algn="l">
              <a:defRPr sz="6000" b="1" i="0">
                <a:solidFill>
                  <a:schemeClr val="bg1"/>
                </a:solidFill>
                <a:latin typeface="Arial" panose="020B0604020202020204" pitchFamily="34" charset="0"/>
              </a:defRPr>
            </a:lvl1pPr>
          </a:lstStyle>
          <a:p>
            <a:r>
              <a:rPr lang="en-US"/>
              <a:t>Section Divider – Gradient #2</a:t>
            </a:r>
          </a:p>
        </p:txBody>
      </p:sp>
      <p:sp>
        <p:nvSpPr>
          <p:cNvPr id="5" name="Subtitle 2">
            <a:extLst>
              <a:ext uri="{FF2B5EF4-FFF2-40B4-BE49-F238E27FC236}">
                <a16:creationId xmlns:a16="http://schemas.microsoft.com/office/drawing/2014/main" id="{D1AFCF8C-333C-AB4A-9E7D-40B5AC498B44}"/>
              </a:ext>
            </a:extLst>
          </p:cNvPr>
          <p:cNvSpPr>
            <a:spLocks noGrp="1"/>
          </p:cNvSpPr>
          <p:nvPr>
            <p:ph type="subTitle" idx="1"/>
          </p:nvPr>
        </p:nvSpPr>
        <p:spPr>
          <a:xfrm>
            <a:off x="762000" y="4356261"/>
            <a:ext cx="9144000" cy="1655762"/>
          </a:xfrm>
        </p:spPr>
        <p:txBody>
          <a:bodyPr/>
          <a:lstStyle>
            <a:lvl1pPr marL="0" indent="0" algn="l">
              <a:buNone/>
              <a:defRPr sz="2400" b="0" i="0">
                <a:solidFill>
                  <a:schemeClr val="bg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1238778521"/>
      </p:ext>
    </p:extLst>
  </p:cSld>
  <p:clrMapOvr>
    <a:masterClrMapping/>
  </p:clrMapOvr>
  <p:hf hdr="0" ftr="0" dt="0"/>
  <p:extLst>
    <p:ext uri="{DCECCB84-F9BA-43D5-87BE-67443E8EF086}">
      <p15:sldGuideLst xmlns:p15="http://schemas.microsoft.com/office/powerpoint/2012/main">
        <p15:guide id="1" pos="483">
          <p15:clr>
            <a:srgbClr val="FBAE40"/>
          </p15:clr>
        </p15:guide>
        <p15:guide id="2" orient="horz" pos="2546">
          <p15:clr>
            <a:srgbClr val="FBAE40"/>
          </p15:clr>
        </p15:guide>
        <p15:guide id="3" pos="6243">
          <p15:clr>
            <a:srgbClr val="FBAE40"/>
          </p15:clr>
        </p15:guide>
        <p15:guide id="4" orient="horz" pos="584">
          <p15:clr>
            <a:srgbClr val="FBAE40"/>
          </p15:clr>
        </p15:guide>
        <p15:guide id="5" orient="horz" pos="991">
          <p15:clr>
            <a:srgbClr val="FBAE40"/>
          </p15:clr>
        </p15:guide>
        <p15:guide id="6" orient="horz" pos="2744">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Meet the Bos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0" y="476722"/>
            <a:ext cx="9375989"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Meet the Boss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536365" y="1976916"/>
            <a:ext cx="3602311" cy="363569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4366597" y="2506679"/>
            <a:ext cx="5545755" cy="339026"/>
          </a:xfrm>
        </p:spPr>
        <p:txBody>
          <a:bodyPr anchor="ctr"/>
          <a:lstStyle>
            <a:lvl1pPr marL="0" indent="0" algn="l">
              <a:buNone/>
              <a:defRPr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4366597" y="2964426"/>
            <a:ext cx="5545755" cy="285436"/>
          </a:xfrm>
        </p:spPr>
        <p:txBody>
          <a:bodyPr anchor="ctr">
            <a:normAutofit/>
          </a:bodyPr>
          <a:lstStyle>
            <a:lvl1pPr marL="0" indent="0" algn="l">
              <a:buNone/>
              <a:defRPr sz="18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4366597" y="3350677"/>
            <a:ext cx="5545755" cy="2261928"/>
          </a:xfrm>
        </p:spPr>
        <p:txBody>
          <a:bodyPr anchor="t">
            <a:normAutofit/>
          </a:bodyPr>
          <a:lstStyle>
            <a:lvl1pPr marL="0" indent="0" algn="l">
              <a:buNone/>
              <a:defRPr sz="18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4366596" y="2385080"/>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extBox 15">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DF97B420-D68D-D50B-AA4E-4D5EBABA835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6" name="TextBox 5">
            <a:extLst>
              <a:ext uri="{FF2B5EF4-FFF2-40B4-BE49-F238E27FC236}">
                <a16:creationId xmlns:a16="http://schemas.microsoft.com/office/drawing/2014/main" id="{06D868E7-393F-8D2B-9A58-6551C8E9AED8}"/>
              </a:ext>
            </a:extLst>
          </p:cNvPr>
          <p:cNvSpPr txBox="1"/>
          <p:nvPr userDrawn="1"/>
        </p:nvSpPr>
        <p:spPr>
          <a:xfrm>
            <a:off x="12555415" y="0"/>
            <a:ext cx="3602311" cy="3093154"/>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500" b="0"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1492570291"/>
      </p:ext>
    </p:extLst>
  </p:cSld>
  <p:clrMapOvr>
    <a:masterClrMapping/>
  </p:clrMapOvr>
  <p:extLst>
    <p:ext uri="{DCECCB84-F9BA-43D5-87BE-67443E8EF086}">
      <p15:sldGuideLst xmlns:p15="http://schemas.microsoft.com/office/powerpoint/2012/main">
        <p15:guide id="1" orient="horz" pos="1245">
          <p15:clr>
            <a:srgbClr val="FBAE40"/>
          </p15:clr>
        </p15:guide>
        <p15:guide id="2" pos="6244">
          <p15:clr>
            <a:srgbClr val="FBAE40"/>
          </p15:clr>
        </p15:guide>
        <p15:guide id="3" orient="horz" pos="1499">
          <p15:clr>
            <a:srgbClr val="FBAE40"/>
          </p15:clr>
        </p15:guide>
        <p15:guide id="4" orient="horz" pos="440">
          <p15:clr>
            <a:srgbClr val="FBAE40"/>
          </p15:clr>
        </p15:guide>
        <p15:guide id="5" pos="339">
          <p15:clr>
            <a:srgbClr val="FBAE40"/>
          </p15:clr>
        </p15:guide>
        <p15:guide id="6" orient="horz" pos="4252">
          <p15:clr>
            <a:srgbClr val="FBAE40"/>
          </p15:clr>
        </p15:guide>
        <p15:guide id="7" orient="horz" pos="3532">
          <p15:clr>
            <a:srgbClr val="FBAE40"/>
          </p15:clr>
        </p15:guide>
        <p15:guide id="8" pos="7159">
          <p15:clr>
            <a:srgbClr val="FBAE40"/>
          </p15:clr>
        </p15:guide>
        <p15:guide id="9" orient="horz" pos="1576">
          <p15:clr>
            <a:srgbClr val="FBAE40"/>
          </p15:clr>
        </p15:guide>
        <p15:guide id="10" pos="274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27C0CC0-C774-0848-A11D-83E3655401BB}"/>
              </a:ext>
            </a:extLst>
          </p:cNvPr>
          <p:cNvSpPr/>
          <p:nvPr userDrawn="1"/>
        </p:nvSpPr>
        <p:spPr>
          <a:xfrm>
            <a:off x="0" y="0"/>
            <a:ext cx="12192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mj-lt"/>
            </a:endParaRPr>
          </a:p>
        </p:txBody>
      </p:sp>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1016000" y="1893768"/>
            <a:ext cx="9544051" cy="3930960"/>
          </a:xfrm>
        </p:spPr>
        <p:txBody>
          <a:bodyPr/>
          <a:lstStyle>
            <a:lvl1pPr marL="342900" indent="-342900">
              <a:lnSpc>
                <a:spcPct val="100000"/>
              </a:lnSpc>
              <a:buClr>
                <a:srgbClr val="70B207"/>
              </a:buClr>
              <a:buFont typeface="+mj-lt"/>
              <a:buAutoNum type="arabicPeriod"/>
              <a:defRPr sz="2400" b="1">
                <a:solidFill>
                  <a:schemeClr val="bg1"/>
                </a:solidFill>
                <a:latin typeface="+mj-lt"/>
                <a:ea typeface="Proxima Nova Rg" panose="02000506030000020004" pitchFamily="50" charset="0"/>
                <a:cs typeface="Proxima Nova Rg" panose="02000506030000020004" pitchFamily="50" charset="0"/>
              </a:defRPr>
            </a:lvl1pPr>
            <a:lvl2pPr marL="685800" indent="-342900">
              <a:lnSpc>
                <a:spcPct val="100000"/>
              </a:lnSpc>
              <a:buClr>
                <a:srgbClr val="70B207"/>
              </a:buClr>
              <a:buFont typeface="+mj-lt"/>
              <a:buAutoNum type="arabicPeriod"/>
              <a:defRPr sz="2000" b="1">
                <a:solidFill>
                  <a:schemeClr val="bg1"/>
                </a:solidFill>
                <a:latin typeface="+mj-lt"/>
                <a:ea typeface="Proxima Nova Rg" panose="02000506030000020004" pitchFamily="50" charset="0"/>
                <a:cs typeface="Proxima Nova Rg" panose="02000506030000020004" pitchFamily="50" charset="0"/>
              </a:defRPr>
            </a:lvl2pPr>
            <a:lvl3pPr marL="942975" indent="-257175">
              <a:lnSpc>
                <a:spcPct val="100000"/>
              </a:lnSpc>
              <a:buClr>
                <a:srgbClr val="70B207"/>
              </a:buClr>
              <a:buFont typeface="+mj-lt"/>
              <a:buAutoNum type="arabicPeriod"/>
              <a:defRPr sz="1800" b="1">
                <a:solidFill>
                  <a:schemeClr val="bg1"/>
                </a:solidFill>
                <a:latin typeface="+mj-lt"/>
                <a:ea typeface="Proxima Nova Rg" panose="02000506030000020004" pitchFamily="50" charset="0"/>
                <a:cs typeface="Proxima Nova Rg" panose="02000506030000020004" pitchFamily="50" charset="0"/>
              </a:defRPr>
            </a:lvl3pPr>
            <a:lvl4pPr marL="1285875" indent="-257175">
              <a:lnSpc>
                <a:spcPct val="100000"/>
              </a:lnSpc>
              <a:buClr>
                <a:srgbClr val="70B207"/>
              </a:buClr>
              <a:buFont typeface="+mj-lt"/>
              <a:buAutoNum type="arabicPeriod"/>
              <a:defRPr sz="1600" b="1">
                <a:solidFill>
                  <a:schemeClr val="bg1"/>
                </a:solidFill>
                <a:latin typeface="+mj-lt"/>
                <a:ea typeface="Proxima Nova Rg" panose="02000506030000020004" pitchFamily="50" charset="0"/>
                <a:cs typeface="Proxima Nova Rg" panose="02000506030000020004" pitchFamily="50" charset="0"/>
              </a:defRPr>
            </a:lvl4pPr>
            <a:lvl5pPr marL="1628775" indent="-257175">
              <a:lnSpc>
                <a:spcPct val="100000"/>
              </a:lnSpc>
              <a:buClr>
                <a:srgbClr val="70B207"/>
              </a:buClr>
              <a:buFont typeface="+mj-lt"/>
              <a:buAutoNum type="arabicPeriod"/>
              <a:defRPr sz="1600" b="1">
                <a:solidFill>
                  <a:schemeClr val="bg1"/>
                </a:solidFill>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1015999" y="927102"/>
            <a:ext cx="9544051" cy="450031"/>
          </a:xfrm>
          <a:prstGeom prst="rect">
            <a:avLst/>
          </a:prstGeom>
        </p:spPr>
        <p:txBody>
          <a:bodyPr vert="horz" lIns="0" tIns="0" rIns="0" bIns="0" rtlCol="0" anchor="t" anchorCtr="0">
            <a:normAutofit/>
          </a:bodyPr>
          <a:lstStyle>
            <a:lvl1pPr>
              <a:defRPr sz="3600" b="1">
                <a:solidFill>
                  <a:schemeClr val="bg1"/>
                </a:solidFill>
                <a:latin typeface="+mj-lt"/>
                <a:ea typeface="Proxima Nova Rg" panose="02000506030000020004" pitchFamily="50" charset="0"/>
                <a:cs typeface="Proxima Nova Rg" panose="02000506030000020004" pitchFamily="50" charset="0"/>
              </a:defRPr>
            </a:lvl1pPr>
          </a:lstStyle>
          <a:p>
            <a:r>
              <a:rPr lang="en-US" dirty="0"/>
              <a:t>Table of contents</a:t>
            </a:r>
          </a:p>
        </p:txBody>
      </p:sp>
      <p:cxnSp>
        <p:nvCxnSpPr>
          <p:cNvPr id="7" name="Straight Connector 6">
            <a:extLst>
              <a:ext uri="{FF2B5EF4-FFF2-40B4-BE49-F238E27FC236}">
                <a16:creationId xmlns:a16="http://schemas.microsoft.com/office/drawing/2014/main" id="{BF06E5B7-9C36-8C48-82D2-06CDA969C61C}"/>
              </a:ext>
            </a:extLst>
          </p:cNvPr>
          <p:cNvCxnSpPr>
            <a:cxnSpLocks/>
          </p:cNvCxnSpPr>
          <p:nvPr userDrawn="1"/>
        </p:nvCxnSpPr>
        <p:spPr>
          <a:xfrm flipH="1">
            <a:off x="1016000" y="1596096"/>
            <a:ext cx="1004341" cy="0"/>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0"/>
          </p:nvPr>
        </p:nvSpPr>
        <p:spPr>
          <a:xfrm>
            <a:off x="4186688" y="5976241"/>
            <a:ext cx="6331187" cy="365123"/>
          </a:xfrm>
        </p:spPr>
        <p:txBody>
          <a:bodyPr lIns="0" tIns="0" rIns="0" bIns="0" anchor="b"/>
          <a:lstStyle>
            <a:lvl1pPr algn="l">
              <a:defRPr sz="1000">
                <a:solidFill>
                  <a:schemeClr val="bg1"/>
                </a:solidFill>
                <a:latin typeface="+mj-lt"/>
              </a:defRPr>
            </a:lvl1pPr>
          </a:lstStyle>
          <a:p>
            <a:r>
              <a:rPr lang="en-GB" dirty="0"/>
              <a:t>SCHOOL OF - to apply in all slides at the same time edit in Insert &gt; Header &amp; Footer</a:t>
            </a:r>
          </a:p>
        </p:txBody>
      </p:sp>
      <p:pic>
        <p:nvPicPr>
          <p:cNvPr id="13" name="Graphic 7">
            <a:extLst>
              <a:ext uri="{FF2B5EF4-FFF2-40B4-BE49-F238E27FC236}">
                <a16:creationId xmlns:a16="http://schemas.microsoft.com/office/drawing/2014/main" id="{88AB329A-D2E1-4246-AA52-3B7FD857F1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0726" y="6090619"/>
            <a:ext cx="3008927" cy="250744"/>
          </a:xfrm>
          <a:prstGeom prst="rect">
            <a:avLst/>
          </a:prstGeom>
        </p:spPr>
      </p:pic>
    </p:spTree>
    <p:extLst>
      <p:ext uri="{BB962C8B-B14F-4D97-AF65-F5344CB8AC3E}">
        <p14:creationId xmlns:p14="http://schemas.microsoft.com/office/powerpoint/2010/main" val="2868959674"/>
      </p:ext>
    </p:extLst>
  </p:cSld>
  <p:clrMapOvr>
    <a:masterClrMapping/>
  </p:clrMapOvr>
  <p:extLst>
    <p:ext uri="{DCECCB84-F9BA-43D5-87BE-67443E8EF086}">
      <p15:sldGuideLst xmlns:p15="http://schemas.microsoft.com/office/powerpoint/2012/main">
        <p15:guide id="1" pos="467">
          <p15:clr>
            <a:srgbClr val="FBAE40"/>
          </p15:clr>
        </p15:guide>
        <p15:guide id="2" orient="horz" pos="915">
          <p15:clr>
            <a:srgbClr val="FBAE40"/>
          </p15:clr>
        </p15:guide>
        <p15:guide id="3" orient="horz" pos="1194">
          <p15:clr>
            <a:srgbClr val="FBAE40"/>
          </p15:clr>
        </p15:guide>
        <p15:guide id="4" orient="horz" pos="3973">
          <p15:clr>
            <a:srgbClr val="FBAE40"/>
          </p15:clr>
        </p15:guide>
        <p15:guide id="5" pos="4989">
          <p15:clr>
            <a:srgbClr val="FBAE40"/>
          </p15:clr>
        </p15:guide>
        <p15:guide id="6" orient="horz" pos="584">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Meet the Team - 2 Profile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298411" cy="768545"/>
          </a:xfrm>
          <a:prstGeom prst="rect">
            <a:avLst/>
          </a:prstGeom>
        </p:spPr>
        <p:txBody>
          <a:bodyPr vert="horz" lIns="0" tIns="0" rIns="0" bIns="0" rtlCol="0" anchor="ctr">
            <a:normAutofit/>
          </a:bodyPr>
          <a:lstStyle>
            <a:lvl1pPr>
              <a:defRPr b="1">
                <a:latin typeface="+mn-lt"/>
              </a:defRPr>
            </a:lvl1pPr>
          </a:lstStyle>
          <a:p>
            <a:r>
              <a:rPr lang="en-US"/>
              <a:t>Meet the Team - 2 Profiles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2603028" y="1861264"/>
            <a:ext cx="1884363" cy="190182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1357228" y="4099995"/>
            <a:ext cx="4375963" cy="339026"/>
          </a:xfrm>
        </p:spPr>
        <p:txBody>
          <a:bodyPr anchor="ctr"/>
          <a:lstStyle>
            <a:lvl1pPr marL="0" indent="0" algn="ctr">
              <a:buNone/>
              <a:defRPr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1357228" y="4498108"/>
            <a:ext cx="4375963" cy="285436"/>
          </a:xfrm>
        </p:spPr>
        <p:txBody>
          <a:bodyPr anchor="ctr">
            <a:normAutofit/>
          </a:bodyPr>
          <a:lstStyle>
            <a:lvl1pPr marL="0" indent="0" algn="ctr">
              <a:buNone/>
              <a:defRPr sz="18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1357228" y="4943999"/>
            <a:ext cx="4375963" cy="1102201"/>
          </a:xfrm>
        </p:spPr>
        <p:txBody>
          <a:bodyPr anchor="t">
            <a:normAutofit/>
          </a:bodyPr>
          <a:lstStyle>
            <a:lvl1pPr marL="0" indent="0" algn="ctr">
              <a:buNone/>
              <a:defRPr sz="18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3043040" y="3978396"/>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Picture Placeholder 3">
            <a:extLst>
              <a:ext uri="{FF2B5EF4-FFF2-40B4-BE49-F238E27FC236}">
                <a16:creationId xmlns:a16="http://schemas.microsoft.com/office/drawing/2014/main" id="{5AE08200-0919-354A-B310-E1D281B2890B}"/>
              </a:ext>
            </a:extLst>
          </p:cNvPr>
          <p:cNvSpPr>
            <a:spLocks noGrp="1"/>
          </p:cNvSpPr>
          <p:nvPr>
            <p:ph type="pic" sz="quarter" idx="17"/>
          </p:nvPr>
        </p:nvSpPr>
        <p:spPr>
          <a:xfrm>
            <a:off x="7704609" y="1861264"/>
            <a:ext cx="1884363" cy="190182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35" name="Text Placeholder 7">
            <a:extLst>
              <a:ext uri="{FF2B5EF4-FFF2-40B4-BE49-F238E27FC236}">
                <a16:creationId xmlns:a16="http://schemas.microsoft.com/office/drawing/2014/main" id="{1B2B4F39-16C6-E841-B350-5DC46939C55E}"/>
              </a:ext>
            </a:extLst>
          </p:cNvPr>
          <p:cNvSpPr>
            <a:spLocks noGrp="1"/>
          </p:cNvSpPr>
          <p:nvPr>
            <p:ph type="body" sz="quarter" idx="18" hasCustomPrompt="1"/>
          </p:nvPr>
        </p:nvSpPr>
        <p:spPr>
          <a:xfrm>
            <a:off x="6458809" y="4099995"/>
            <a:ext cx="4375963" cy="339026"/>
          </a:xfrm>
        </p:spPr>
        <p:txBody>
          <a:bodyPr anchor="ctr"/>
          <a:lstStyle>
            <a:lvl1pPr marL="0" indent="0" algn="ctr">
              <a:buNone/>
              <a:defRPr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36" name="Text Placeholder 7">
            <a:extLst>
              <a:ext uri="{FF2B5EF4-FFF2-40B4-BE49-F238E27FC236}">
                <a16:creationId xmlns:a16="http://schemas.microsoft.com/office/drawing/2014/main" id="{0C973AA0-7B20-DF40-86C2-6C2E1095A8D0}"/>
              </a:ext>
            </a:extLst>
          </p:cNvPr>
          <p:cNvSpPr>
            <a:spLocks noGrp="1"/>
          </p:cNvSpPr>
          <p:nvPr>
            <p:ph type="body" sz="quarter" idx="19" hasCustomPrompt="1"/>
          </p:nvPr>
        </p:nvSpPr>
        <p:spPr>
          <a:xfrm>
            <a:off x="6458809" y="4498108"/>
            <a:ext cx="4375963" cy="285436"/>
          </a:xfrm>
        </p:spPr>
        <p:txBody>
          <a:bodyPr anchor="ctr">
            <a:normAutofit/>
          </a:bodyPr>
          <a:lstStyle>
            <a:lvl1pPr marL="0" indent="0" algn="ctr">
              <a:buNone/>
              <a:defRPr sz="18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37" name="Text Placeholder 7">
            <a:extLst>
              <a:ext uri="{FF2B5EF4-FFF2-40B4-BE49-F238E27FC236}">
                <a16:creationId xmlns:a16="http://schemas.microsoft.com/office/drawing/2014/main" id="{DD3C700E-8DCB-8A43-AE2A-44BE7DEF778D}"/>
              </a:ext>
            </a:extLst>
          </p:cNvPr>
          <p:cNvSpPr>
            <a:spLocks noGrp="1"/>
          </p:cNvSpPr>
          <p:nvPr>
            <p:ph type="body" sz="quarter" idx="20" hasCustomPrompt="1"/>
          </p:nvPr>
        </p:nvSpPr>
        <p:spPr>
          <a:xfrm>
            <a:off x="6458809" y="4943999"/>
            <a:ext cx="4375963" cy="1102201"/>
          </a:xfrm>
        </p:spPr>
        <p:txBody>
          <a:bodyPr anchor="t">
            <a:normAutofit/>
          </a:bodyPr>
          <a:lstStyle>
            <a:lvl1pPr marL="0" indent="0" algn="ctr">
              <a:buNone/>
              <a:defRPr sz="18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38" name="Straight Connector 37">
            <a:extLst>
              <a:ext uri="{FF2B5EF4-FFF2-40B4-BE49-F238E27FC236}">
                <a16:creationId xmlns:a16="http://schemas.microsoft.com/office/drawing/2014/main" id="{23FD2488-DB5A-8246-9846-57E401E9BA55}"/>
              </a:ext>
            </a:extLst>
          </p:cNvPr>
          <p:cNvCxnSpPr>
            <a:cxnSpLocks/>
          </p:cNvCxnSpPr>
          <p:nvPr userDrawn="1"/>
        </p:nvCxnSpPr>
        <p:spPr>
          <a:xfrm flipH="1">
            <a:off x="8144620" y="3978396"/>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extBox 20">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90CCA7BD-6878-8716-3DFC-86531EF2685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6" name="TextBox 5">
            <a:extLst>
              <a:ext uri="{FF2B5EF4-FFF2-40B4-BE49-F238E27FC236}">
                <a16:creationId xmlns:a16="http://schemas.microsoft.com/office/drawing/2014/main" id="{4ED8567A-55CB-42D3-1429-1B16FCA55680}"/>
              </a:ext>
            </a:extLst>
          </p:cNvPr>
          <p:cNvSpPr txBox="1"/>
          <p:nvPr userDrawn="1"/>
        </p:nvSpPr>
        <p:spPr>
          <a:xfrm>
            <a:off x="12555415" y="0"/>
            <a:ext cx="3602311" cy="3093154"/>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500" b="0"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112801565"/>
      </p:ext>
    </p:extLst>
  </p:cSld>
  <p:clrMapOvr>
    <a:masterClrMapping/>
  </p:clrMapOvr>
  <p:extLst>
    <p:ext uri="{DCECCB84-F9BA-43D5-87BE-67443E8EF086}">
      <p15:sldGuideLst xmlns:p15="http://schemas.microsoft.com/office/powerpoint/2012/main">
        <p15:guide id="1" pos="3840">
          <p15:clr>
            <a:srgbClr val="FBAE40"/>
          </p15:clr>
        </p15:guide>
        <p15:guide id="2" orient="horz" pos="1169">
          <p15:clr>
            <a:srgbClr val="FBAE40"/>
          </p15:clr>
        </p15:guide>
        <p15:guide id="3" orient="horz" pos="4252">
          <p15:clr>
            <a:srgbClr val="FBAE40"/>
          </p15:clr>
        </p15:guide>
        <p15:guide id="4" orient="horz" pos="3812">
          <p15:clr>
            <a:srgbClr val="FBAE40"/>
          </p15:clr>
        </p15:guide>
        <p15:guide id="5" pos="856">
          <p15:clr>
            <a:srgbClr val="FBAE40"/>
          </p15:clr>
        </p15:guide>
        <p15:guide id="6" pos="6827">
          <p15:clr>
            <a:srgbClr val="FBAE40"/>
          </p15:clr>
        </p15:guide>
        <p15:guide id="7" pos="3608">
          <p15:clr>
            <a:srgbClr val="FBAE40"/>
          </p15:clr>
        </p15:guide>
        <p15:guide id="8" pos="4067">
          <p15:clr>
            <a:srgbClr val="FBAE40"/>
          </p15:clr>
        </p15:guide>
        <p15:guide id="9" orient="horz" pos="432">
          <p15:clr>
            <a:srgbClr val="FBAE40"/>
          </p15:clr>
        </p15:guide>
        <p15:guide id="10" pos="7159">
          <p15:clr>
            <a:srgbClr val="FBAE40"/>
          </p15:clr>
        </p15:guide>
        <p15:guide id="11" orient="horz" pos="2507">
          <p15:clr>
            <a:srgbClr val="FBAE40"/>
          </p15:clr>
        </p15:guide>
        <p15:guide id="12" orient="horz" pos="2584">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Meet the Team - 3 Profile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5" y="476722"/>
            <a:ext cx="10610239"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Meet the Team - 3 Profiles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1609025" y="1861264"/>
            <a:ext cx="1884363" cy="190182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1088141" y="4099995"/>
            <a:ext cx="2926143" cy="339026"/>
          </a:xfrm>
        </p:spPr>
        <p:txBody>
          <a:bodyPr anchor="ctr"/>
          <a:lstStyle>
            <a:lvl1pPr marL="0" indent="0" algn="ctr">
              <a:buNone/>
              <a:defRPr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1088141" y="4498108"/>
            <a:ext cx="2926143" cy="285436"/>
          </a:xfrm>
        </p:spPr>
        <p:txBody>
          <a:bodyPr anchor="ctr">
            <a:normAutofit/>
          </a:bodyPr>
          <a:lstStyle>
            <a:lvl1pPr marL="0" indent="0" algn="ctr">
              <a:buNone/>
              <a:defRPr sz="18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1088141" y="4943999"/>
            <a:ext cx="2926143" cy="1102201"/>
          </a:xfrm>
        </p:spPr>
        <p:txBody>
          <a:bodyPr anchor="t">
            <a:normAutofit/>
          </a:bodyPr>
          <a:lstStyle>
            <a:lvl1pPr marL="0" indent="0" algn="ctr">
              <a:buNone/>
              <a:defRPr sz="18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2049040" y="3978396"/>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Picture Placeholder 3">
            <a:extLst>
              <a:ext uri="{FF2B5EF4-FFF2-40B4-BE49-F238E27FC236}">
                <a16:creationId xmlns:a16="http://schemas.microsoft.com/office/drawing/2014/main" id="{B018D83C-D9C2-164A-BAA0-1693A29FDDB0}"/>
              </a:ext>
            </a:extLst>
          </p:cNvPr>
          <p:cNvSpPr>
            <a:spLocks noGrp="1"/>
          </p:cNvSpPr>
          <p:nvPr>
            <p:ph type="pic" sz="quarter" idx="17"/>
          </p:nvPr>
        </p:nvSpPr>
        <p:spPr>
          <a:xfrm>
            <a:off x="5166041" y="1861264"/>
            <a:ext cx="1884363" cy="190182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0" name="Text Placeholder 7">
            <a:extLst>
              <a:ext uri="{FF2B5EF4-FFF2-40B4-BE49-F238E27FC236}">
                <a16:creationId xmlns:a16="http://schemas.microsoft.com/office/drawing/2014/main" id="{D45E3436-75BA-6C4F-A3AD-0512FCA25B59}"/>
              </a:ext>
            </a:extLst>
          </p:cNvPr>
          <p:cNvSpPr>
            <a:spLocks noGrp="1"/>
          </p:cNvSpPr>
          <p:nvPr>
            <p:ph type="body" sz="quarter" idx="18" hasCustomPrompt="1"/>
          </p:nvPr>
        </p:nvSpPr>
        <p:spPr>
          <a:xfrm>
            <a:off x="4645157" y="4099995"/>
            <a:ext cx="2926143" cy="339026"/>
          </a:xfrm>
        </p:spPr>
        <p:txBody>
          <a:bodyPr anchor="ctr"/>
          <a:lstStyle>
            <a:lvl1pPr marL="0" indent="0" algn="ctr">
              <a:buNone/>
              <a:defRPr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21" name="Text Placeholder 7">
            <a:extLst>
              <a:ext uri="{FF2B5EF4-FFF2-40B4-BE49-F238E27FC236}">
                <a16:creationId xmlns:a16="http://schemas.microsoft.com/office/drawing/2014/main" id="{26D1318F-1B29-794A-A5C4-2F2878439965}"/>
              </a:ext>
            </a:extLst>
          </p:cNvPr>
          <p:cNvSpPr>
            <a:spLocks noGrp="1"/>
          </p:cNvSpPr>
          <p:nvPr>
            <p:ph type="body" sz="quarter" idx="19" hasCustomPrompt="1"/>
          </p:nvPr>
        </p:nvSpPr>
        <p:spPr>
          <a:xfrm>
            <a:off x="4645157" y="4498108"/>
            <a:ext cx="2926143" cy="285436"/>
          </a:xfrm>
        </p:spPr>
        <p:txBody>
          <a:bodyPr anchor="ctr">
            <a:normAutofit/>
          </a:bodyPr>
          <a:lstStyle>
            <a:lvl1pPr marL="0" indent="0" algn="ctr">
              <a:buNone/>
              <a:defRPr sz="18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22" name="Text Placeholder 7">
            <a:extLst>
              <a:ext uri="{FF2B5EF4-FFF2-40B4-BE49-F238E27FC236}">
                <a16:creationId xmlns:a16="http://schemas.microsoft.com/office/drawing/2014/main" id="{BAB2693E-0F42-5943-9CDE-F764D6F16B36}"/>
              </a:ext>
            </a:extLst>
          </p:cNvPr>
          <p:cNvSpPr>
            <a:spLocks noGrp="1"/>
          </p:cNvSpPr>
          <p:nvPr>
            <p:ph type="body" sz="quarter" idx="20" hasCustomPrompt="1"/>
          </p:nvPr>
        </p:nvSpPr>
        <p:spPr>
          <a:xfrm>
            <a:off x="4645157" y="4943999"/>
            <a:ext cx="2926143" cy="1102201"/>
          </a:xfrm>
        </p:spPr>
        <p:txBody>
          <a:bodyPr anchor="t">
            <a:normAutofit/>
          </a:bodyPr>
          <a:lstStyle>
            <a:lvl1pPr marL="0" indent="0" algn="ctr">
              <a:buNone/>
              <a:defRPr sz="18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23" name="Straight Connector 22">
            <a:extLst>
              <a:ext uri="{FF2B5EF4-FFF2-40B4-BE49-F238E27FC236}">
                <a16:creationId xmlns:a16="http://schemas.microsoft.com/office/drawing/2014/main" id="{F3F0BD70-16B4-3E45-A3A1-01D7F662B1EF}"/>
              </a:ext>
            </a:extLst>
          </p:cNvPr>
          <p:cNvCxnSpPr>
            <a:cxnSpLocks/>
          </p:cNvCxnSpPr>
          <p:nvPr userDrawn="1"/>
        </p:nvCxnSpPr>
        <p:spPr>
          <a:xfrm flipH="1">
            <a:off x="5606056" y="3978396"/>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4" name="Picture Placeholder 3">
            <a:extLst>
              <a:ext uri="{FF2B5EF4-FFF2-40B4-BE49-F238E27FC236}">
                <a16:creationId xmlns:a16="http://schemas.microsoft.com/office/drawing/2014/main" id="{3726E9E4-6602-B84C-B4B2-0A06C5C093CA}"/>
              </a:ext>
            </a:extLst>
          </p:cNvPr>
          <p:cNvSpPr>
            <a:spLocks noGrp="1"/>
          </p:cNvSpPr>
          <p:nvPr>
            <p:ph type="pic" sz="quarter" idx="21"/>
          </p:nvPr>
        </p:nvSpPr>
        <p:spPr>
          <a:xfrm>
            <a:off x="8741345" y="1861264"/>
            <a:ext cx="1884363" cy="1901825"/>
          </a:xfrm>
        </p:spPr>
        <p:txBody>
          <a:bodyPr/>
          <a:lstStyle>
            <a:lvl1pPr marL="0" indent="0" algn="ctr">
              <a:buNone/>
              <a:defRPr b="0" i="0">
                <a:latin typeface="Arial" panose="020B0604020202020204" pitchFamily="34" charset="0"/>
              </a:defRPr>
            </a:lvl1pPr>
          </a:lstStyle>
          <a:p>
            <a:r>
              <a:rPr lang="en-US"/>
              <a:t>Click icon to add picture</a:t>
            </a:r>
          </a:p>
        </p:txBody>
      </p:sp>
      <p:sp>
        <p:nvSpPr>
          <p:cNvPr id="25" name="Text Placeholder 7">
            <a:extLst>
              <a:ext uri="{FF2B5EF4-FFF2-40B4-BE49-F238E27FC236}">
                <a16:creationId xmlns:a16="http://schemas.microsoft.com/office/drawing/2014/main" id="{4F66B470-33A4-8C40-A0C1-FE0405F739B3}"/>
              </a:ext>
            </a:extLst>
          </p:cNvPr>
          <p:cNvSpPr>
            <a:spLocks noGrp="1"/>
          </p:cNvSpPr>
          <p:nvPr>
            <p:ph type="body" sz="quarter" idx="22" hasCustomPrompt="1"/>
          </p:nvPr>
        </p:nvSpPr>
        <p:spPr>
          <a:xfrm>
            <a:off x="8220461" y="4099995"/>
            <a:ext cx="2926143" cy="339026"/>
          </a:xfrm>
        </p:spPr>
        <p:txBody>
          <a:bodyPr anchor="ctr"/>
          <a:lstStyle>
            <a:lvl1pPr marL="0" indent="0" algn="ctr">
              <a:buNone/>
              <a:defRPr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26" name="Text Placeholder 7">
            <a:extLst>
              <a:ext uri="{FF2B5EF4-FFF2-40B4-BE49-F238E27FC236}">
                <a16:creationId xmlns:a16="http://schemas.microsoft.com/office/drawing/2014/main" id="{3A41CD59-4E6B-FA4F-B0A1-887D84986399}"/>
              </a:ext>
            </a:extLst>
          </p:cNvPr>
          <p:cNvSpPr>
            <a:spLocks noGrp="1"/>
          </p:cNvSpPr>
          <p:nvPr>
            <p:ph type="body" sz="quarter" idx="23" hasCustomPrompt="1"/>
          </p:nvPr>
        </p:nvSpPr>
        <p:spPr>
          <a:xfrm>
            <a:off x="8220461" y="4498108"/>
            <a:ext cx="2926143" cy="285436"/>
          </a:xfrm>
        </p:spPr>
        <p:txBody>
          <a:bodyPr anchor="ctr">
            <a:normAutofit/>
          </a:bodyPr>
          <a:lstStyle>
            <a:lvl1pPr marL="0" indent="0" algn="ctr">
              <a:buNone/>
              <a:defRPr sz="18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27" name="Text Placeholder 7">
            <a:extLst>
              <a:ext uri="{FF2B5EF4-FFF2-40B4-BE49-F238E27FC236}">
                <a16:creationId xmlns:a16="http://schemas.microsoft.com/office/drawing/2014/main" id="{63735AA2-BC8E-9945-91B9-5618B63B5042}"/>
              </a:ext>
            </a:extLst>
          </p:cNvPr>
          <p:cNvSpPr>
            <a:spLocks noGrp="1"/>
          </p:cNvSpPr>
          <p:nvPr>
            <p:ph type="body" sz="quarter" idx="24" hasCustomPrompt="1"/>
          </p:nvPr>
        </p:nvSpPr>
        <p:spPr>
          <a:xfrm>
            <a:off x="8220461" y="4943999"/>
            <a:ext cx="2926143" cy="1102201"/>
          </a:xfrm>
        </p:spPr>
        <p:txBody>
          <a:bodyPr anchor="t">
            <a:normAutofit/>
          </a:bodyPr>
          <a:lstStyle>
            <a:lvl1pPr marL="0" indent="0" algn="ctr">
              <a:buNone/>
              <a:defRPr sz="18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28" name="Straight Connector 27">
            <a:extLst>
              <a:ext uri="{FF2B5EF4-FFF2-40B4-BE49-F238E27FC236}">
                <a16:creationId xmlns:a16="http://schemas.microsoft.com/office/drawing/2014/main" id="{0F468785-BF21-9F4B-8797-82A8D19E9623}"/>
              </a:ext>
            </a:extLst>
          </p:cNvPr>
          <p:cNvCxnSpPr>
            <a:cxnSpLocks/>
          </p:cNvCxnSpPr>
          <p:nvPr userDrawn="1"/>
        </p:nvCxnSpPr>
        <p:spPr>
          <a:xfrm flipH="1">
            <a:off x="9181360" y="3978396"/>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6" name="TextBox 35">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F8396F1D-4940-D9DF-BF34-036344EC132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3" name="TextBox 2">
            <a:extLst>
              <a:ext uri="{FF2B5EF4-FFF2-40B4-BE49-F238E27FC236}">
                <a16:creationId xmlns:a16="http://schemas.microsoft.com/office/drawing/2014/main" id="{BD46402C-DA34-58C8-F4C9-3E1E6FD89469}"/>
              </a:ext>
            </a:extLst>
          </p:cNvPr>
          <p:cNvSpPr txBox="1"/>
          <p:nvPr userDrawn="1"/>
        </p:nvSpPr>
        <p:spPr>
          <a:xfrm>
            <a:off x="12555415" y="0"/>
            <a:ext cx="3602311" cy="3093154"/>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500" b="0"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2803901613"/>
      </p:ext>
    </p:extLst>
  </p:cSld>
  <p:clrMapOvr>
    <a:masterClrMapping/>
  </p:clrMapOvr>
  <p:extLst>
    <p:ext uri="{DCECCB84-F9BA-43D5-87BE-67443E8EF086}">
      <p15:sldGuideLst xmlns:p15="http://schemas.microsoft.com/office/powerpoint/2012/main">
        <p15:guide id="1" pos="3840">
          <p15:clr>
            <a:srgbClr val="FBAE40"/>
          </p15:clr>
        </p15:guide>
        <p15:guide id="2" orient="horz" pos="1169">
          <p15:clr>
            <a:srgbClr val="FBAE40"/>
          </p15:clr>
        </p15:guide>
        <p15:guide id="3" pos="339">
          <p15:clr>
            <a:srgbClr val="FBAE40"/>
          </p15:clr>
        </p15:guide>
        <p15:guide id="4" orient="horz" pos="4252">
          <p15:clr>
            <a:srgbClr val="FBAE40"/>
          </p15:clr>
        </p15:guide>
        <p15:guide id="5" orient="horz" pos="2507">
          <p15:clr>
            <a:srgbClr val="FBAE40"/>
          </p15:clr>
        </p15:guide>
        <p15:guide id="6" orient="horz" pos="2584">
          <p15:clr>
            <a:srgbClr val="FBAE40"/>
          </p15:clr>
        </p15:guide>
        <p15:guide id="7" pos="7023">
          <p15:clr>
            <a:srgbClr val="FBAE40"/>
          </p15:clr>
        </p15:guide>
        <p15:guide id="8" pos="7159">
          <p15:clr>
            <a:srgbClr val="FBAE40"/>
          </p15:clr>
        </p15:guide>
        <p15:guide id="9" pos="5176">
          <p15:clr>
            <a:srgbClr val="FBAE40"/>
          </p15:clr>
        </p15:guide>
        <p15:guide id="10" pos="687">
          <p15:clr>
            <a:srgbClr val="FBAE40"/>
          </p15:clr>
        </p15:guide>
        <p15:guide id="11" pos="2533">
          <p15:clr>
            <a:srgbClr val="FBAE40"/>
          </p15:clr>
        </p15:guide>
        <p15:guide id="12" pos="1601">
          <p15:clr>
            <a:srgbClr val="FBAE40"/>
          </p15:clr>
        </p15:guide>
        <p15:guide id="13" pos="6108">
          <p15:clr>
            <a:srgbClr val="FBAE40"/>
          </p15:clr>
        </p15:guide>
        <p15:guide id="14" orient="horz" pos="432">
          <p15:clr>
            <a:srgbClr val="FBAE40"/>
          </p15:clr>
        </p15:guide>
        <p15:guide id="15" orient="horz" pos="381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eet the Team - 5 Profile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4" y="476722"/>
            <a:ext cx="10636465"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Meet the Team - 5 Profiles</a:t>
            </a:r>
          </a:p>
        </p:txBody>
      </p:sp>
      <p:sp>
        <p:nvSpPr>
          <p:cNvPr id="4" name="Picture Placeholder 3">
            <a:extLst>
              <a:ext uri="{FF2B5EF4-FFF2-40B4-BE49-F238E27FC236}">
                <a16:creationId xmlns:a16="http://schemas.microsoft.com/office/drawing/2014/main" id="{95B97E4E-7184-234F-BA6B-9A3EECF693B0}"/>
              </a:ext>
            </a:extLst>
          </p:cNvPr>
          <p:cNvSpPr>
            <a:spLocks noGrp="1"/>
          </p:cNvSpPr>
          <p:nvPr>
            <p:ph type="pic" sz="quarter" idx="13"/>
          </p:nvPr>
        </p:nvSpPr>
        <p:spPr>
          <a:xfrm>
            <a:off x="538163" y="1808080"/>
            <a:ext cx="1835988" cy="1711253"/>
          </a:xfrm>
        </p:spPr>
        <p:txBody>
          <a:bodyPr/>
          <a:lstStyle>
            <a:lvl1pPr marL="0" indent="0" algn="ctr">
              <a:buNone/>
              <a:defRPr b="0" i="0">
                <a:latin typeface="Arial" panose="020B0604020202020204" pitchFamily="34" charset="0"/>
              </a:defRPr>
            </a:lvl1pPr>
          </a:lstStyle>
          <a:p>
            <a:r>
              <a:rPr lang="en-US"/>
              <a:t>Click icon to add picture</a:t>
            </a:r>
          </a:p>
        </p:txBody>
      </p:sp>
      <p:sp>
        <p:nvSpPr>
          <p:cNvPr id="8" name="Text Placeholder 7">
            <a:extLst>
              <a:ext uri="{FF2B5EF4-FFF2-40B4-BE49-F238E27FC236}">
                <a16:creationId xmlns:a16="http://schemas.microsoft.com/office/drawing/2014/main" id="{BD7A6459-A21C-1442-A11B-62DE80B2521C}"/>
              </a:ext>
            </a:extLst>
          </p:cNvPr>
          <p:cNvSpPr>
            <a:spLocks noGrp="1"/>
          </p:cNvSpPr>
          <p:nvPr>
            <p:ph type="body" sz="quarter" idx="14" hasCustomPrompt="1"/>
          </p:nvPr>
        </p:nvSpPr>
        <p:spPr>
          <a:xfrm>
            <a:off x="538163" y="3856239"/>
            <a:ext cx="1835988" cy="339026"/>
          </a:xfrm>
        </p:spPr>
        <p:txBody>
          <a:bodyPr anchor="ctr">
            <a:normAutofit/>
          </a:bodyPr>
          <a:lstStyle>
            <a:lvl1pPr marL="0" indent="0" algn="ctr">
              <a:buNone/>
              <a:defRPr sz="1600"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10" name="Text Placeholder 7">
            <a:extLst>
              <a:ext uri="{FF2B5EF4-FFF2-40B4-BE49-F238E27FC236}">
                <a16:creationId xmlns:a16="http://schemas.microsoft.com/office/drawing/2014/main" id="{A8F2CEF9-97A9-E642-94BC-55A6D7AD5BE9}"/>
              </a:ext>
            </a:extLst>
          </p:cNvPr>
          <p:cNvSpPr>
            <a:spLocks noGrp="1"/>
          </p:cNvSpPr>
          <p:nvPr>
            <p:ph type="body" sz="quarter" idx="15" hasCustomPrompt="1"/>
          </p:nvPr>
        </p:nvSpPr>
        <p:spPr>
          <a:xfrm>
            <a:off x="538163" y="4254352"/>
            <a:ext cx="1835988" cy="285436"/>
          </a:xfrm>
        </p:spPr>
        <p:txBody>
          <a:bodyPr anchor="ctr">
            <a:normAutofit/>
          </a:bodyPr>
          <a:lstStyle>
            <a:lvl1pPr marL="0" indent="0" algn="ctr">
              <a:buNone/>
              <a:defRPr sz="14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11" name="Text Placeholder 7">
            <a:extLst>
              <a:ext uri="{FF2B5EF4-FFF2-40B4-BE49-F238E27FC236}">
                <a16:creationId xmlns:a16="http://schemas.microsoft.com/office/drawing/2014/main" id="{DE1B79F5-704D-5A40-86A4-06225CB87EC0}"/>
              </a:ext>
            </a:extLst>
          </p:cNvPr>
          <p:cNvSpPr>
            <a:spLocks noGrp="1"/>
          </p:cNvSpPr>
          <p:nvPr>
            <p:ph type="body" sz="quarter" idx="16" hasCustomPrompt="1"/>
          </p:nvPr>
        </p:nvSpPr>
        <p:spPr>
          <a:xfrm>
            <a:off x="538163" y="4700243"/>
            <a:ext cx="1835988" cy="1478307"/>
          </a:xfrm>
        </p:spPr>
        <p:txBody>
          <a:bodyPr anchor="t">
            <a:normAutofit/>
          </a:bodyPr>
          <a:lstStyle>
            <a:lvl1pPr marL="0" indent="0" algn="ctr">
              <a:buNone/>
              <a:defRPr sz="14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13" name="Straight Connector 12">
            <a:extLst>
              <a:ext uri="{FF2B5EF4-FFF2-40B4-BE49-F238E27FC236}">
                <a16:creationId xmlns:a16="http://schemas.microsoft.com/office/drawing/2014/main" id="{776C0959-CF70-2B46-A07D-8915A0E5C0A6}"/>
              </a:ext>
            </a:extLst>
          </p:cNvPr>
          <p:cNvCxnSpPr>
            <a:cxnSpLocks/>
          </p:cNvCxnSpPr>
          <p:nvPr userDrawn="1"/>
        </p:nvCxnSpPr>
        <p:spPr>
          <a:xfrm flipH="1">
            <a:off x="953988" y="3734640"/>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4" name="Picture Placeholder 3">
            <a:extLst>
              <a:ext uri="{FF2B5EF4-FFF2-40B4-BE49-F238E27FC236}">
                <a16:creationId xmlns:a16="http://schemas.microsoft.com/office/drawing/2014/main" id="{EF1A0F53-E7C2-F847-BBBD-4A9805F308FC}"/>
              </a:ext>
            </a:extLst>
          </p:cNvPr>
          <p:cNvSpPr>
            <a:spLocks noGrp="1"/>
          </p:cNvSpPr>
          <p:nvPr>
            <p:ph type="pic" sz="quarter" idx="17"/>
          </p:nvPr>
        </p:nvSpPr>
        <p:spPr>
          <a:xfrm>
            <a:off x="2859275" y="1808080"/>
            <a:ext cx="1835988" cy="1711253"/>
          </a:xfrm>
        </p:spPr>
        <p:txBody>
          <a:bodyPr/>
          <a:lstStyle>
            <a:lvl1pPr marL="0" indent="0" algn="ctr">
              <a:buNone/>
              <a:defRPr b="0" i="0">
                <a:latin typeface="Arial" panose="020B0604020202020204" pitchFamily="34" charset="0"/>
              </a:defRPr>
            </a:lvl1pPr>
          </a:lstStyle>
          <a:p>
            <a:r>
              <a:rPr lang="en-US"/>
              <a:t>Click icon to add picture</a:t>
            </a:r>
          </a:p>
        </p:txBody>
      </p:sp>
      <p:sp>
        <p:nvSpPr>
          <p:cNvPr id="55" name="Text Placeholder 7">
            <a:extLst>
              <a:ext uri="{FF2B5EF4-FFF2-40B4-BE49-F238E27FC236}">
                <a16:creationId xmlns:a16="http://schemas.microsoft.com/office/drawing/2014/main" id="{7B481680-9ED9-5F4B-9DBC-8AFFDE9DEE4C}"/>
              </a:ext>
            </a:extLst>
          </p:cNvPr>
          <p:cNvSpPr>
            <a:spLocks noGrp="1"/>
          </p:cNvSpPr>
          <p:nvPr>
            <p:ph type="body" sz="quarter" idx="18" hasCustomPrompt="1"/>
          </p:nvPr>
        </p:nvSpPr>
        <p:spPr>
          <a:xfrm>
            <a:off x="2858087" y="3856239"/>
            <a:ext cx="1835988" cy="339026"/>
          </a:xfrm>
        </p:spPr>
        <p:txBody>
          <a:bodyPr anchor="ctr">
            <a:normAutofit/>
          </a:bodyPr>
          <a:lstStyle>
            <a:lvl1pPr marL="0" indent="0" algn="ctr">
              <a:buNone/>
              <a:defRPr sz="1600"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56" name="Text Placeholder 7">
            <a:extLst>
              <a:ext uri="{FF2B5EF4-FFF2-40B4-BE49-F238E27FC236}">
                <a16:creationId xmlns:a16="http://schemas.microsoft.com/office/drawing/2014/main" id="{E5F11699-2468-D548-80EB-F0189B19DF35}"/>
              </a:ext>
            </a:extLst>
          </p:cNvPr>
          <p:cNvSpPr>
            <a:spLocks noGrp="1"/>
          </p:cNvSpPr>
          <p:nvPr>
            <p:ph type="body" sz="quarter" idx="19" hasCustomPrompt="1"/>
          </p:nvPr>
        </p:nvSpPr>
        <p:spPr>
          <a:xfrm>
            <a:off x="2858087" y="4254352"/>
            <a:ext cx="1835988" cy="285436"/>
          </a:xfrm>
        </p:spPr>
        <p:txBody>
          <a:bodyPr anchor="ctr">
            <a:normAutofit/>
          </a:bodyPr>
          <a:lstStyle>
            <a:lvl1pPr marL="0" indent="0" algn="ctr">
              <a:buNone/>
              <a:defRPr sz="14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57" name="Text Placeholder 7">
            <a:extLst>
              <a:ext uri="{FF2B5EF4-FFF2-40B4-BE49-F238E27FC236}">
                <a16:creationId xmlns:a16="http://schemas.microsoft.com/office/drawing/2014/main" id="{6C57E762-522E-DD40-9331-80B0111F9C6B}"/>
              </a:ext>
            </a:extLst>
          </p:cNvPr>
          <p:cNvSpPr>
            <a:spLocks noGrp="1"/>
          </p:cNvSpPr>
          <p:nvPr>
            <p:ph type="body" sz="quarter" idx="20" hasCustomPrompt="1"/>
          </p:nvPr>
        </p:nvSpPr>
        <p:spPr>
          <a:xfrm>
            <a:off x="2858087" y="4700243"/>
            <a:ext cx="1835988" cy="1478307"/>
          </a:xfrm>
        </p:spPr>
        <p:txBody>
          <a:bodyPr anchor="t">
            <a:normAutofit/>
          </a:bodyPr>
          <a:lstStyle>
            <a:lvl1pPr marL="0" indent="0" algn="ctr">
              <a:buNone/>
              <a:defRPr sz="14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58" name="Straight Connector 57">
            <a:extLst>
              <a:ext uri="{FF2B5EF4-FFF2-40B4-BE49-F238E27FC236}">
                <a16:creationId xmlns:a16="http://schemas.microsoft.com/office/drawing/2014/main" id="{CAE1DE42-CB13-524B-A1A4-0658DBEB2E95}"/>
              </a:ext>
            </a:extLst>
          </p:cNvPr>
          <p:cNvCxnSpPr>
            <a:cxnSpLocks/>
          </p:cNvCxnSpPr>
          <p:nvPr userDrawn="1"/>
        </p:nvCxnSpPr>
        <p:spPr>
          <a:xfrm flipH="1">
            <a:off x="3273908" y="3734640"/>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59" name="Picture Placeholder 3">
            <a:extLst>
              <a:ext uri="{FF2B5EF4-FFF2-40B4-BE49-F238E27FC236}">
                <a16:creationId xmlns:a16="http://schemas.microsoft.com/office/drawing/2014/main" id="{B8145BBC-2BA8-0E41-A2B1-D82CE406F98B}"/>
              </a:ext>
            </a:extLst>
          </p:cNvPr>
          <p:cNvSpPr>
            <a:spLocks noGrp="1"/>
          </p:cNvSpPr>
          <p:nvPr>
            <p:ph type="pic" sz="quarter" idx="21"/>
          </p:nvPr>
        </p:nvSpPr>
        <p:spPr>
          <a:xfrm>
            <a:off x="5180387" y="1808080"/>
            <a:ext cx="1835988" cy="1711253"/>
          </a:xfrm>
        </p:spPr>
        <p:txBody>
          <a:bodyPr/>
          <a:lstStyle>
            <a:lvl1pPr marL="0" indent="0" algn="ctr">
              <a:buNone/>
              <a:defRPr b="0" i="0">
                <a:latin typeface="Arial" panose="020B0604020202020204" pitchFamily="34" charset="0"/>
              </a:defRPr>
            </a:lvl1pPr>
          </a:lstStyle>
          <a:p>
            <a:r>
              <a:rPr lang="en-US"/>
              <a:t>Click icon to add picture</a:t>
            </a:r>
          </a:p>
        </p:txBody>
      </p:sp>
      <p:sp>
        <p:nvSpPr>
          <p:cNvPr id="60" name="Text Placeholder 7">
            <a:extLst>
              <a:ext uri="{FF2B5EF4-FFF2-40B4-BE49-F238E27FC236}">
                <a16:creationId xmlns:a16="http://schemas.microsoft.com/office/drawing/2014/main" id="{1D174840-C8B7-DB4F-9862-1CC77E60405F}"/>
              </a:ext>
            </a:extLst>
          </p:cNvPr>
          <p:cNvSpPr>
            <a:spLocks noGrp="1"/>
          </p:cNvSpPr>
          <p:nvPr>
            <p:ph type="body" sz="quarter" idx="22" hasCustomPrompt="1"/>
          </p:nvPr>
        </p:nvSpPr>
        <p:spPr>
          <a:xfrm>
            <a:off x="5178007" y="3856239"/>
            <a:ext cx="1835988" cy="339026"/>
          </a:xfrm>
        </p:spPr>
        <p:txBody>
          <a:bodyPr anchor="ctr">
            <a:normAutofit/>
          </a:bodyPr>
          <a:lstStyle>
            <a:lvl1pPr marL="0" indent="0" algn="ctr">
              <a:buNone/>
              <a:defRPr sz="1600"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61" name="Text Placeholder 7">
            <a:extLst>
              <a:ext uri="{FF2B5EF4-FFF2-40B4-BE49-F238E27FC236}">
                <a16:creationId xmlns:a16="http://schemas.microsoft.com/office/drawing/2014/main" id="{294F2042-0B27-4741-B017-1BD06113BECC}"/>
              </a:ext>
            </a:extLst>
          </p:cNvPr>
          <p:cNvSpPr>
            <a:spLocks noGrp="1"/>
          </p:cNvSpPr>
          <p:nvPr>
            <p:ph type="body" sz="quarter" idx="23" hasCustomPrompt="1"/>
          </p:nvPr>
        </p:nvSpPr>
        <p:spPr>
          <a:xfrm>
            <a:off x="5178007" y="4254352"/>
            <a:ext cx="1835988" cy="285436"/>
          </a:xfrm>
        </p:spPr>
        <p:txBody>
          <a:bodyPr anchor="ctr">
            <a:normAutofit/>
          </a:bodyPr>
          <a:lstStyle>
            <a:lvl1pPr marL="0" indent="0" algn="ctr">
              <a:buNone/>
              <a:defRPr sz="14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62" name="Text Placeholder 7">
            <a:extLst>
              <a:ext uri="{FF2B5EF4-FFF2-40B4-BE49-F238E27FC236}">
                <a16:creationId xmlns:a16="http://schemas.microsoft.com/office/drawing/2014/main" id="{28094B37-C635-4F4B-BD71-46406B02D18A}"/>
              </a:ext>
            </a:extLst>
          </p:cNvPr>
          <p:cNvSpPr>
            <a:spLocks noGrp="1"/>
          </p:cNvSpPr>
          <p:nvPr>
            <p:ph type="body" sz="quarter" idx="24" hasCustomPrompt="1"/>
          </p:nvPr>
        </p:nvSpPr>
        <p:spPr>
          <a:xfrm>
            <a:off x="5178007" y="4700243"/>
            <a:ext cx="1835988" cy="1478307"/>
          </a:xfrm>
        </p:spPr>
        <p:txBody>
          <a:bodyPr anchor="t">
            <a:normAutofit/>
          </a:bodyPr>
          <a:lstStyle>
            <a:lvl1pPr marL="0" indent="0" algn="ctr">
              <a:buNone/>
              <a:defRPr sz="14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63" name="Straight Connector 62">
            <a:extLst>
              <a:ext uri="{FF2B5EF4-FFF2-40B4-BE49-F238E27FC236}">
                <a16:creationId xmlns:a16="http://schemas.microsoft.com/office/drawing/2014/main" id="{84C8C11F-1C92-F24A-B4AC-D6EBEBE6E53A}"/>
              </a:ext>
            </a:extLst>
          </p:cNvPr>
          <p:cNvCxnSpPr>
            <a:cxnSpLocks/>
          </p:cNvCxnSpPr>
          <p:nvPr userDrawn="1"/>
        </p:nvCxnSpPr>
        <p:spPr>
          <a:xfrm flipH="1">
            <a:off x="5593832" y="3734640"/>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64" name="Picture Placeholder 3">
            <a:extLst>
              <a:ext uri="{FF2B5EF4-FFF2-40B4-BE49-F238E27FC236}">
                <a16:creationId xmlns:a16="http://schemas.microsoft.com/office/drawing/2014/main" id="{148B1993-955A-F849-AEC7-F4BB70CC8724}"/>
              </a:ext>
            </a:extLst>
          </p:cNvPr>
          <p:cNvSpPr>
            <a:spLocks noGrp="1"/>
          </p:cNvSpPr>
          <p:nvPr>
            <p:ph type="pic" sz="quarter" idx="25"/>
          </p:nvPr>
        </p:nvSpPr>
        <p:spPr>
          <a:xfrm>
            <a:off x="7501499" y="1808080"/>
            <a:ext cx="1835988" cy="1711253"/>
          </a:xfrm>
        </p:spPr>
        <p:txBody>
          <a:bodyPr/>
          <a:lstStyle>
            <a:lvl1pPr marL="0" indent="0" algn="ctr">
              <a:buNone/>
              <a:defRPr b="0" i="0">
                <a:latin typeface="Arial" panose="020B0604020202020204" pitchFamily="34" charset="0"/>
              </a:defRPr>
            </a:lvl1pPr>
          </a:lstStyle>
          <a:p>
            <a:r>
              <a:rPr lang="en-US"/>
              <a:t>Click icon to add picture</a:t>
            </a:r>
          </a:p>
        </p:txBody>
      </p:sp>
      <p:sp>
        <p:nvSpPr>
          <p:cNvPr id="65" name="Text Placeholder 7">
            <a:extLst>
              <a:ext uri="{FF2B5EF4-FFF2-40B4-BE49-F238E27FC236}">
                <a16:creationId xmlns:a16="http://schemas.microsoft.com/office/drawing/2014/main" id="{B7D55A6B-6006-B24D-B3C4-C24F1578043D}"/>
              </a:ext>
            </a:extLst>
          </p:cNvPr>
          <p:cNvSpPr>
            <a:spLocks noGrp="1"/>
          </p:cNvSpPr>
          <p:nvPr>
            <p:ph type="body" sz="quarter" idx="26" hasCustomPrompt="1"/>
          </p:nvPr>
        </p:nvSpPr>
        <p:spPr>
          <a:xfrm>
            <a:off x="7501499" y="3856239"/>
            <a:ext cx="1835988" cy="339026"/>
          </a:xfrm>
        </p:spPr>
        <p:txBody>
          <a:bodyPr anchor="ctr">
            <a:normAutofit/>
          </a:bodyPr>
          <a:lstStyle>
            <a:lvl1pPr marL="0" indent="0" algn="ctr">
              <a:buNone/>
              <a:defRPr sz="1600"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66" name="Text Placeholder 7">
            <a:extLst>
              <a:ext uri="{FF2B5EF4-FFF2-40B4-BE49-F238E27FC236}">
                <a16:creationId xmlns:a16="http://schemas.microsoft.com/office/drawing/2014/main" id="{7DD43118-8AE4-3840-B0F7-3D4A9DAA1191}"/>
              </a:ext>
            </a:extLst>
          </p:cNvPr>
          <p:cNvSpPr>
            <a:spLocks noGrp="1"/>
          </p:cNvSpPr>
          <p:nvPr>
            <p:ph type="body" sz="quarter" idx="27" hasCustomPrompt="1"/>
          </p:nvPr>
        </p:nvSpPr>
        <p:spPr>
          <a:xfrm>
            <a:off x="7501499" y="4254352"/>
            <a:ext cx="1835988" cy="285436"/>
          </a:xfrm>
        </p:spPr>
        <p:txBody>
          <a:bodyPr anchor="ctr">
            <a:normAutofit/>
          </a:bodyPr>
          <a:lstStyle>
            <a:lvl1pPr marL="0" indent="0" algn="ctr">
              <a:buNone/>
              <a:defRPr sz="14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67" name="Text Placeholder 7">
            <a:extLst>
              <a:ext uri="{FF2B5EF4-FFF2-40B4-BE49-F238E27FC236}">
                <a16:creationId xmlns:a16="http://schemas.microsoft.com/office/drawing/2014/main" id="{9527BE04-9D0E-4B4D-AD97-C40E3D8F8AC3}"/>
              </a:ext>
            </a:extLst>
          </p:cNvPr>
          <p:cNvSpPr>
            <a:spLocks noGrp="1"/>
          </p:cNvSpPr>
          <p:nvPr>
            <p:ph type="body" sz="quarter" idx="28" hasCustomPrompt="1"/>
          </p:nvPr>
        </p:nvSpPr>
        <p:spPr>
          <a:xfrm>
            <a:off x="7501499" y="4700243"/>
            <a:ext cx="1835988" cy="1478307"/>
          </a:xfrm>
        </p:spPr>
        <p:txBody>
          <a:bodyPr anchor="t">
            <a:normAutofit/>
          </a:bodyPr>
          <a:lstStyle>
            <a:lvl1pPr marL="0" indent="0" algn="ctr">
              <a:buNone/>
              <a:defRPr sz="14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68" name="Straight Connector 67">
            <a:extLst>
              <a:ext uri="{FF2B5EF4-FFF2-40B4-BE49-F238E27FC236}">
                <a16:creationId xmlns:a16="http://schemas.microsoft.com/office/drawing/2014/main" id="{5FF92F2D-F465-0F46-948D-809D7102C224}"/>
              </a:ext>
            </a:extLst>
          </p:cNvPr>
          <p:cNvCxnSpPr>
            <a:cxnSpLocks/>
          </p:cNvCxnSpPr>
          <p:nvPr userDrawn="1"/>
        </p:nvCxnSpPr>
        <p:spPr>
          <a:xfrm flipH="1">
            <a:off x="7917324" y="3734640"/>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69" name="Picture Placeholder 3">
            <a:extLst>
              <a:ext uri="{FF2B5EF4-FFF2-40B4-BE49-F238E27FC236}">
                <a16:creationId xmlns:a16="http://schemas.microsoft.com/office/drawing/2014/main" id="{34E4767E-3447-1F41-A340-7C55E6A9F659}"/>
              </a:ext>
            </a:extLst>
          </p:cNvPr>
          <p:cNvSpPr>
            <a:spLocks noGrp="1"/>
          </p:cNvSpPr>
          <p:nvPr>
            <p:ph type="pic" sz="quarter" idx="29"/>
          </p:nvPr>
        </p:nvSpPr>
        <p:spPr>
          <a:xfrm>
            <a:off x="9822615" y="1808080"/>
            <a:ext cx="1835988" cy="1711253"/>
          </a:xfrm>
        </p:spPr>
        <p:txBody>
          <a:bodyPr/>
          <a:lstStyle>
            <a:lvl1pPr marL="0" indent="0" algn="ctr">
              <a:buNone/>
              <a:defRPr b="0" i="0">
                <a:latin typeface="Arial" panose="020B0604020202020204" pitchFamily="34" charset="0"/>
              </a:defRPr>
            </a:lvl1pPr>
          </a:lstStyle>
          <a:p>
            <a:r>
              <a:rPr lang="en-US"/>
              <a:t>Click icon to add picture</a:t>
            </a:r>
          </a:p>
        </p:txBody>
      </p:sp>
      <p:sp>
        <p:nvSpPr>
          <p:cNvPr id="70" name="Text Placeholder 7">
            <a:extLst>
              <a:ext uri="{FF2B5EF4-FFF2-40B4-BE49-F238E27FC236}">
                <a16:creationId xmlns:a16="http://schemas.microsoft.com/office/drawing/2014/main" id="{9D338BB9-4D26-4F44-970D-8600E8FF6382}"/>
              </a:ext>
            </a:extLst>
          </p:cNvPr>
          <p:cNvSpPr>
            <a:spLocks noGrp="1"/>
          </p:cNvSpPr>
          <p:nvPr>
            <p:ph type="body" sz="quarter" idx="30" hasCustomPrompt="1"/>
          </p:nvPr>
        </p:nvSpPr>
        <p:spPr>
          <a:xfrm>
            <a:off x="9822615" y="3856239"/>
            <a:ext cx="1835988" cy="339026"/>
          </a:xfrm>
        </p:spPr>
        <p:txBody>
          <a:bodyPr anchor="ctr">
            <a:normAutofit/>
          </a:bodyPr>
          <a:lstStyle>
            <a:lvl1pPr marL="0" indent="0" algn="ctr">
              <a:buNone/>
              <a:defRPr sz="1600" b="1" i="0">
                <a:solidFill>
                  <a:schemeClr val="accent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Name</a:t>
            </a:r>
          </a:p>
        </p:txBody>
      </p:sp>
      <p:sp>
        <p:nvSpPr>
          <p:cNvPr id="71" name="Text Placeholder 7">
            <a:extLst>
              <a:ext uri="{FF2B5EF4-FFF2-40B4-BE49-F238E27FC236}">
                <a16:creationId xmlns:a16="http://schemas.microsoft.com/office/drawing/2014/main" id="{6330753E-E042-CF45-95CF-2F97180FD9D4}"/>
              </a:ext>
            </a:extLst>
          </p:cNvPr>
          <p:cNvSpPr>
            <a:spLocks noGrp="1"/>
          </p:cNvSpPr>
          <p:nvPr>
            <p:ph type="body" sz="quarter" idx="31" hasCustomPrompt="1"/>
          </p:nvPr>
        </p:nvSpPr>
        <p:spPr>
          <a:xfrm>
            <a:off x="9822615" y="4254352"/>
            <a:ext cx="1835988" cy="285436"/>
          </a:xfrm>
        </p:spPr>
        <p:txBody>
          <a:bodyPr anchor="ctr">
            <a:normAutofit/>
          </a:bodyPr>
          <a:lstStyle>
            <a:lvl1pPr marL="0" indent="0" algn="ctr">
              <a:buNone/>
              <a:defRPr sz="1400" b="1" i="0">
                <a:solidFill>
                  <a:schemeClr val="accent5"/>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Title</a:t>
            </a:r>
          </a:p>
        </p:txBody>
      </p:sp>
      <p:sp>
        <p:nvSpPr>
          <p:cNvPr id="72" name="Text Placeholder 7">
            <a:extLst>
              <a:ext uri="{FF2B5EF4-FFF2-40B4-BE49-F238E27FC236}">
                <a16:creationId xmlns:a16="http://schemas.microsoft.com/office/drawing/2014/main" id="{C2CD3CD8-8E82-4B42-A04F-CF2FC38CF99D}"/>
              </a:ext>
            </a:extLst>
          </p:cNvPr>
          <p:cNvSpPr>
            <a:spLocks noGrp="1"/>
          </p:cNvSpPr>
          <p:nvPr>
            <p:ph type="body" sz="quarter" idx="32" hasCustomPrompt="1"/>
          </p:nvPr>
        </p:nvSpPr>
        <p:spPr>
          <a:xfrm>
            <a:off x="9822615" y="4700243"/>
            <a:ext cx="1835988" cy="1478307"/>
          </a:xfrm>
        </p:spPr>
        <p:txBody>
          <a:bodyPr anchor="t">
            <a:normAutofit/>
          </a:bodyPr>
          <a:lstStyle>
            <a:lvl1pPr marL="0" indent="0" algn="ctr">
              <a:buNone/>
              <a:defRPr sz="1400" b="0" i="0">
                <a:solidFill>
                  <a:schemeClr val="tx1"/>
                </a:solidFill>
                <a:latin typeface="Arial" panose="020B060402020202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a:t>Description</a:t>
            </a:r>
          </a:p>
        </p:txBody>
      </p:sp>
      <p:cxnSp>
        <p:nvCxnSpPr>
          <p:cNvPr id="73" name="Straight Connector 72">
            <a:extLst>
              <a:ext uri="{FF2B5EF4-FFF2-40B4-BE49-F238E27FC236}">
                <a16:creationId xmlns:a16="http://schemas.microsoft.com/office/drawing/2014/main" id="{7520B97F-95CE-E54A-B092-ED9F885DD00B}"/>
              </a:ext>
            </a:extLst>
          </p:cNvPr>
          <p:cNvCxnSpPr>
            <a:cxnSpLocks/>
          </p:cNvCxnSpPr>
          <p:nvPr userDrawn="1"/>
        </p:nvCxnSpPr>
        <p:spPr>
          <a:xfrm flipH="1">
            <a:off x="10238436" y="3734640"/>
            <a:ext cx="10043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7" name="TextBox 36">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BF9B9413-2953-583A-F4B6-09C1F47B98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
        <p:nvSpPr>
          <p:cNvPr id="3" name="TextBox 2">
            <a:extLst>
              <a:ext uri="{FF2B5EF4-FFF2-40B4-BE49-F238E27FC236}">
                <a16:creationId xmlns:a16="http://schemas.microsoft.com/office/drawing/2014/main" id="{83DFDDD3-BB6A-2250-EDF4-928D5AD9BBB2}"/>
              </a:ext>
            </a:extLst>
          </p:cNvPr>
          <p:cNvSpPr txBox="1"/>
          <p:nvPr userDrawn="1"/>
        </p:nvSpPr>
        <p:spPr>
          <a:xfrm>
            <a:off x="12555415" y="0"/>
            <a:ext cx="3602311" cy="3093154"/>
          </a:xfrm>
          <a:prstGeom prst="rect">
            <a:avLst/>
          </a:prstGeom>
          <a:solidFill>
            <a:srgbClr val="ECECEC"/>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pl-PL" sz="1500" b="0" i="0">
                <a:solidFill>
                  <a:schemeClr val="bg1">
                    <a:lumMod val="65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CHANGE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*Right-click*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”Change Picture”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”From a File”</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500" b="0" i="0">
                <a:solidFill>
                  <a:schemeClr val="bg1">
                    <a:lumMod val="65000"/>
                  </a:schemeClr>
                </a:solidFill>
                <a:latin typeface="Arial" panose="020B0604020202020204" pitchFamily="34" charset="0"/>
              </a:rPr>
              <a:t>_______</a:t>
            </a:r>
            <a:br>
              <a:rPr lang="pl-PL" sz="1500" b="0" i="0">
                <a:solidFill>
                  <a:schemeClr val="bg1">
                    <a:lumMod val="65000"/>
                  </a:schemeClr>
                </a:solidFill>
                <a:latin typeface="Arial" panose="020B0604020202020204" pitchFamily="34" charset="0"/>
              </a:rPr>
            </a:br>
            <a:br>
              <a:rPr lang="en-US" sz="1500" b="1" i="0">
                <a:solidFill>
                  <a:schemeClr val="bg1">
                    <a:lumMod val="50000"/>
                  </a:schemeClr>
                </a:solidFill>
                <a:latin typeface="Arial" panose="020B0604020202020204" pitchFamily="34" charset="0"/>
              </a:rPr>
            </a:br>
            <a:r>
              <a:rPr lang="pl-PL" sz="1500" b="1" i="0">
                <a:solidFill>
                  <a:schemeClr val="bg1">
                    <a:lumMod val="65000"/>
                  </a:schemeClr>
                </a:solidFill>
                <a:latin typeface="Arial" panose="020B0604020202020204" pitchFamily="34" charset="0"/>
              </a:rPr>
              <a:t>TO REPOSITION  IMAGE:</a:t>
            </a:r>
            <a:r>
              <a:rPr lang="pl-PL" sz="1500" b="0" i="0">
                <a:solidFill>
                  <a:schemeClr val="bg1">
                    <a:lumMod val="65000"/>
                  </a:schemeClr>
                </a:solidFill>
                <a:latin typeface="Arial" panose="020B0604020202020204" pitchFamily="34" charset="0"/>
              </a:rPr>
              <a:t>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on the image</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*Select* </a:t>
            </a:r>
            <a:r>
              <a:rPr lang="pl-PL" sz="1500" b="0" i="0">
                <a:solidFill>
                  <a:schemeClr val="bg1">
                    <a:lumMod val="65000"/>
                  </a:schemeClr>
                </a:solidFill>
                <a:latin typeface="Arial" panose="020B0604020202020204" pitchFamily="34" charset="0"/>
              </a:rPr>
              <a:t>”Picture Format” in toolbar </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t>
            </a:r>
            <a:r>
              <a:rPr lang="pl-PL" sz="1500" b="1" i="0">
                <a:solidFill>
                  <a:schemeClr val="bg1">
                    <a:lumMod val="65000"/>
                  </a:schemeClr>
                </a:solidFill>
                <a:latin typeface="Arial" panose="020B0604020202020204" pitchFamily="34" charset="0"/>
              </a:rPr>
              <a:t>*Click* </a:t>
            </a:r>
            <a:r>
              <a:rPr lang="pl-PL" sz="1500" b="0" i="0">
                <a:solidFill>
                  <a:schemeClr val="bg1">
                    <a:lumMod val="65000"/>
                  </a:schemeClr>
                </a:solidFill>
                <a:latin typeface="Arial" panose="020B0604020202020204" pitchFamily="34" charset="0"/>
              </a:rPr>
              <a:t>”Crop” Button</a:t>
            </a:r>
            <a:br>
              <a:rPr lang="pl-PL" sz="1500" b="0" i="0">
                <a:solidFill>
                  <a:schemeClr val="bg1">
                    <a:lumMod val="65000"/>
                  </a:schemeClr>
                </a:solidFill>
                <a:latin typeface="Arial" panose="020B0604020202020204" pitchFamily="34" charset="0"/>
              </a:rPr>
            </a:br>
            <a:r>
              <a:rPr lang="pl-PL" sz="1500" b="0" i="0">
                <a:solidFill>
                  <a:schemeClr val="bg1">
                    <a:lumMod val="65000"/>
                  </a:schemeClr>
                </a:solidFill>
                <a:latin typeface="Arial" panose="020B0604020202020204" pitchFamily="34" charset="0"/>
              </a:rPr>
              <a:t>-  Adjust the photo position or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500" b="0" i="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2401185469"/>
      </p:ext>
    </p:extLst>
  </p:cSld>
  <p:clrMapOvr>
    <a:masterClrMapping/>
  </p:clrMapOvr>
  <p:extLst>
    <p:ext uri="{DCECCB84-F9BA-43D5-87BE-67443E8EF086}">
      <p15:sldGuideLst xmlns:p15="http://schemas.microsoft.com/office/powerpoint/2012/main">
        <p15:guide id="1" pos="3840">
          <p15:clr>
            <a:srgbClr val="FBAE40"/>
          </p15:clr>
        </p15:guide>
        <p15:guide id="2" orient="horz" pos="2355">
          <p15:clr>
            <a:srgbClr val="FBAE40"/>
          </p15:clr>
        </p15:guide>
        <p15:guide id="3" orient="horz" pos="2431">
          <p15:clr>
            <a:srgbClr val="FBAE40"/>
          </p15:clr>
        </p15:guide>
        <p15:guide id="4" orient="horz" pos="3947">
          <p15:clr>
            <a:srgbClr val="FBAE40"/>
          </p15:clr>
        </p15:guide>
        <p15:guide id="5" orient="horz" pos="4252">
          <p15:clr>
            <a:srgbClr val="FBAE40"/>
          </p15:clr>
        </p15:guide>
        <p15:guide id="6" orient="horz" pos="1135">
          <p15:clr>
            <a:srgbClr val="FBAE40"/>
          </p15:clr>
        </p15:guide>
        <p15:guide id="7" pos="339">
          <p15:clr>
            <a:srgbClr val="FBAE40"/>
          </p15:clr>
        </p15:guide>
        <p15:guide id="8" pos="7344">
          <p15:clr>
            <a:srgbClr val="FBAE40"/>
          </p15:clr>
        </p15:guide>
        <p15:guide id="9" pos="7159">
          <p15:clr>
            <a:srgbClr val="FBAE40"/>
          </p15:clr>
        </p15:guide>
        <p15:guide id="10" pos="6184">
          <p15:clr>
            <a:srgbClr val="FBAE40"/>
          </p15:clr>
        </p15:guide>
        <p15:guide id="11" pos="1499">
          <p15:clr>
            <a:srgbClr val="FBAE40"/>
          </p15:clr>
        </p15:guide>
        <p15:guide id="12" pos="1804">
          <p15:clr>
            <a:srgbClr val="FBAE40"/>
          </p15:clr>
        </p15:guide>
        <p15:guide id="13" pos="2956">
          <p15:clr>
            <a:srgbClr val="FBAE40"/>
          </p15:clr>
        </p15:guide>
        <p15:guide id="14" pos="3261">
          <p15:clr>
            <a:srgbClr val="FBAE40"/>
          </p15:clr>
        </p15:guide>
        <p15:guide id="15" pos="4423">
          <p15:clr>
            <a:srgbClr val="FBAE40"/>
          </p15:clr>
        </p15:guide>
        <p15:guide id="16" pos="4727">
          <p15:clr>
            <a:srgbClr val="FBAE40"/>
          </p15:clr>
        </p15:guide>
        <p15:guide id="17" pos="5879">
          <p15:clr>
            <a:srgbClr val="FBAE40"/>
          </p15:clr>
        </p15:guide>
        <p15:guide id="18" pos="7039">
          <p15:clr>
            <a:srgbClr val="FBAE40"/>
          </p15:clr>
        </p15:guide>
        <p15:guide id="19" orient="horz" pos="43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and Table – Option 1">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Text and Table – Option 1</a:t>
            </a:r>
          </a:p>
        </p:txBody>
      </p: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able Placeholder 2">
            <a:extLst>
              <a:ext uri="{FF2B5EF4-FFF2-40B4-BE49-F238E27FC236}">
                <a16:creationId xmlns:a16="http://schemas.microsoft.com/office/drawing/2014/main" id="{6BF1EF8E-DA0B-704D-8521-ABAD7DBCCC90}"/>
              </a:ext>
            </a:extLst>
          </p:cNvPr>
          <p:cNvSpPr>
            <a:spLocks noGrp="1"/>
          </p:cNvSpPr>
          <p:nvPr>
            <p:ph type="tbl" sz="quarter" idx="10"/>
          </p:nvPr>
        </p:nvSpPr>
        <p:spPr>
          <a:xfrm>
            <a:off x="248129" y="1660419"/>
            <a:ext cx="6897785" cy="4360208"/>
          </a:xfrm>
        </p:spPr>
        <p:txBody>
          <a:bodyPr/>
          <a:lstStyle>
            <a:lvl1pPr marL="0" indent="0" algn="ctr">
              <a:buNone/>
              <a:defRPr b="0" i="0">
                <a:latin typeface="Arial" panose="020B0604020202020204" pitchFamily="34" charset="0"/>
              </a:defRPr>
            </a:lvl1pPr>
          </a:lstStyle>
          <a:p>
            <a:r>
              <a:rPr lang="en-US"/>
              <a:t>Click icon to add table</a:t>
            </a:r>
          </a:p>
        </p:txBody>
      </p:sp>
      <p:sp>
        <p:nvSpPr>
          <p:cNvPr id="11"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7553550" y="1595976"/>
            <a:ext cx="3867331" cy="435133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F394136D-6A02-EBC8-333B-444EEC8D9E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2486496551"/>
      </p:ext>
    </p:extLst>
  </p:cSld>
  <p:clrMapOvr>
    <a:masterClrMapping/>
  </p:clrMapOvr>
  <p:extLst>
    <p:ext uri="{DCECCB84-F9BA-43D5-87BE-67443E8EF086}">
      <p15:sldGuideLst xmlns:p15="http://schemas.microsoft.com/office/powerpoint/2012/main">
        <p15:guide id="1" orient="horz" pos="3780">
          <p15:clr>
            <a:srgbClr val="FBAE40"/>
          </p15:clr>
        </p15:guide>
        <p15:guide id="2" orient="horz" pos="1033">
          <p15:clr>
            <a:srgbClr val="FBAE40"/>
          </p15:clr>
        </p15:guide>
        <p15:guide id="3" orient="horz" pos="4252">
          <p15:clr>
            <a:srgbClr val="FBAE40"/>
          </p15:clr>
        </p15:guide>
        <p15:guide id="4" pos="339">
          <p15:clr>
            <a:srgbClr val="FBAE40"/>
          </p15:clr>
        </p15:guide>
        <p15:guide id="5" pos="7159">
          <p15:clr>
            <a:srgbClr val="FBAE40"/>
          </p15:clr>
        </p15:guide>
        <p15:guide id="6" pos="7344">
          <p15:clr>
            <a:srgbClr val="FBAE40"/>
          </p15:clr>
        </p15:guide>
        <p15:guide id="7" pos="7039">
          <p15:clr>
            <a:srgbClr val="FBAE40"/>
          </p15:clr>
        </p15:guide>
        <p15:guide id="8" pos="4684">
          <p15:clr>
            <a:srgbClr val="FBAE40"/>
          </p15:clr>
        </p15:guide>
        <p15:guide id="9" pos="4904">
          <p15:clr>
            <a:srgbClr val="FBAE40"/>
          </p15:clr>
        </p15:guide>
        <p15:guide id="10" orient="horz" pos="43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and Table - Option 2">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Text and Table – Option 2</a:t>
            </a:r>
          </a:p>
        </p:txBody>
      </p: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able Placeholder 2">
            <a:extLst>
              <a:ext uri="{FF2B5EF4-FFF2-40B4-BE49-F238E27FC236}">
                <a16:creationId xmlns:a16="http://schemas.microsoft.com/office/drawing/2014/main" id="{6BF1EF8E-DA0B-704D-8521-ABAD7DBCCC90}"/>
              </a:ext>
            </a:extLst>
          </p:cNvPr>
          <p:cNvSpPr>
            <a:spLocks noGrp="1"/>
          </p:cNvSpPr>
          <p:nvPr>
            <p:ph type="tbl" sz="quarter" idx="10"/>
          </p:nvPr>
        </p:nvSpPr>
        <p:spPr>
          <a:xfrm>
            <a:off x="4754077" y="1645670"/>
            <a:ext cx="6868771" cy="4351336"/>
          </a:xfrm>
        </p:spPr>
        <p:txBody>
          <a:bodyPr/>
          <a:lstStyle>
            <a:lvl1pPr marL="0" indent="0" algn="ctr">
              <a:buNone/>
              <a:defRPr b="0" i="0">
                <a:latin typeface="Arial" panose="020B0604020202020204" pitchFamily="34" charset="0"/>
              </a:defRPr>
            </a:lvl1pPr>
          </a:lstStyle>
          <a:p>
            <a:r>
              <a:rPr lang="en-US"/>
              <a:t>Click icon to add table</a:t>
            </a:r>
          </a:p>
        </p:txBody>
      </p:sp>
      <p:sp>
        <p:nvSpPr>
          <p:cNvPr id="10" name="Content Placeholder 2">
            <a:extLst>
              <a:ext uri="{FF2B5EF4-FFF2-40B4-BE49-F238E27FC236}">
                <a16:creationId xmlns:a16="http://schemas.microsoft.com/office/drawing/2014/main" id="{466175A9-EBE4-6C48-969F-5E952C87697B}"/>
              </a:ext>
            </a:extLst>
          </p:cNvPr>
          <p:cNvSpPr>
            <a:spLocks noGrp="1"/>
          </p:cNvSpPr>
          <p:nvPr>
            <p:ph idx="14"/>
          </p:nvPr>
        </p:nvSpPr>
        <p:spPr>
          <a:xfrm>
            <a:off x="532581" y="1645670"/>
            <a:ext cx="3867331" cy="4351338"/>
          </a:xfrm>
        </p:spPr>
        <p:txBody>
          <a:bodyPr wrap="square" lIns="0" tIns="0" rIns="0" anchor="t" anchorCtr="0">
            <a:normAutofit/>
          </a:bodyPr>
          <a:lstStyle>
            <a:lvl1pPr>
              <a:lnSpc>
                <a:spcPct val="100000"/>
              </a:lnSpc>
              <a:spcBef>
                <a:spcPts val="0"/>
              </a:spcBef>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Box 13">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EC87033E-186E-D160-AC6F-D77B343423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1185108609"/>
      </p:ext>
    </p:extLst>
  </p:cSld>
  <p:clrMapOvr>
    <a:masterClrMapping/>
  </p:clrMapOvr>
  <p:extLst>
    <p:ext uri="{DCECCB84-F9BA-43D5-87BE-67443E8EF086}">
      <p15:sldGuideLst xmlns:p15="http://schemas.microsoft.com/office/powerpoint/2012/main">
        <p15:guide id="1" orient="horz" pos="1033">
          <p15:clr>
            <a:srgbClr val="FBAE40"/>
          </p15:clr>
        </p15:guide>
        <p15:guide id="2" pos="7159">
          <p15:clr>
            <a:srgbClr val="FBAE40"/>
          </p15:clr>
        </p15:guide>
        <p15:guide id="3" orient="horz" pos="4252">
          <p15:clr>
            <a:srgbClr val="FBAE40"/>
          </p15:clr>
        </p15:guide>
        <p15:guide id="4" orient="horz" pos="432">
          <p15:clr>
            <a:srgbClr val="FBAE40"/>
          </p15:clr>
        </p15:guide>
        <p15:guide id="5" orient="horz" pos="3778">
          <p15:clr>
            <a:srgbClr val="FBAE40"/>
          </p15:clr>
        </p15:guide>
        <p15:guide id="6" pos="339">
          <p15:clr>
            <a:srgbClr val="FBAE40"/>
          </p15:clr>
        </p15:guide>
        <p15:guide id="7" pos="2771">
          <p15:clr>
            <a:srgbClr val="FBAE40"/>
          </p15:clr>
        </p15:guide>
        <p15:guide id="8" pos="2999">
          <p15:clr>
            <a:srgbClr val="FBAE40"/>
          </p15:clr>
        </p15:guide>
        <p15:guide id="9" pos="7039">
          <p15:clr>
            <a:srgbClr val="FBAE40"/>
          </p15:clr>
        </p15:guide>
        <p15:guide id="10" pos="731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and Table – Option 3">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Text and Table – Option 3</a:t>
            </a:r>
          </a:p>
        </p:txBody>
      </p: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9020441" y="1645670"/>
            <a:ext cx="2638983" cy="435133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able Placeholder 2">
            <a:extLst>
              <a:ext uri="{FF2B5EF4-FFF2-40B4-BE49-F238E27FC236}">
                <a16:creationId xmlns:a16="http://schemas.microsoft.com/office/drawing/2014/main" id="{6BF1EF8E-DA0B-704D-8521-ABAD7DBCCC90}"/>
              </a:ext>
            </a:extLst>
          </p:cNvPr>
          <p:cNvSpPr>
            <a:spLocks noGrp="1"/>
          </p:cNvSpPr>
          <p:nvPr>
            <p:ph type="tbl" sz="quarter" idx="16" hasCustomPrompt="1"/>
          </p:nvPr>
        </p:nvSpPr>
        <p:spPr>
          <a:xfrm>
            <a:off x="4776509" y="1645672"/>
            <a:ext cx="3877795" cy="4351337"/>
          </a:xfrm>
        </p:spPr>
        <p:txBody>
          <a:bodyPr/>
          <a:lstStyle>
            <a:lvl1pPr marL="0" indent="0" algn="ctr">
              <a:buNone/>
              <a:defRPr b="0" i="0">
                <a:latin typeface="Arial" panose="020B0604020202020204" pitchFamily="34" charset="0"/>
              </a:defRPr>
            </a:lvl1pPr>
          </a:lstStyle>
          <a:p>
            <a:r>
              <a:rPr lang="en-US"/>
              <a:t>Click icon to add tables</a:t>
            </a:r>
          </a:p>
        </p:txBody>
      </p:sp>
      <p:sp>
        <p:nvSpPr>
          <p:cNvPr id="17" name="Table Placeholder 2">
            <a:extLst>
              <a:ext uri="{FF2B5EF4-FFF2-40B4-BE49-F238E27FC236}">
                <a16:creationId xmlns:a16="http://schemas.microsoft.com/office/drawing/2014/main" id="{6BF1EF8E-DA0B-704D-8521-ABAD7DBCCC90}"/>
              </a:ext>
            </a:extLst>
          </p:cNvPr>
          <p:cNvSpPr>
            <a:spLocks noGrp="1"/>
          </p:cNvSpPr>
          <p:nvPr>
            <p:ph type="tbl" sz="quarter" idx="10"/>
          </p:nvPr>
        </p:nvSpPr>
        <p:spPr>
          <a:xfrm>
            <a:off x="532581" y="1645672"/>
            <a:ext cx="3877795" cy="4351337"/>
          </a:xfrm>
        </p:spPr>
        <p:txBody>
          <a:bodyPr/>
          <a:lstStyle>
            <a:lvl1pPr marL="0" indent="0" algn="ctr">
              <a:buNone/>
              <a:defRPr b="0" i="0">
                <a:latin typeface="Arial" panose="020B0604020202020204" pitchFamily="34" charset="0"/>
              </a:defRPr>
            </a:lvl1pPr>
          </a:lstStyle>
          <a:p>
            <a:r>
              <a:rPr lang="en-US"/>
              <a:t>Click icon to add table</a:t>
            </a:r>
          </a:p>
        </p:txBody>
      </p:sp>
      <p:sp>
        <p:nvSpPr>
          <p:cNvPr id="13" name="Rectangle 12">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DF9B51EA-1C47-6155-B2C0-F7CA008592C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3384823103"/>
      </p:ext>
    </p:extLst>
  </p:cSld>
  <p:clrMapOvr>
    <a:masterClrMapping/>
  </p:clrMapOvr>
  <p:extLst>
    <p:ext uri="{DCECCB84-F9BA-43D5-87BE-67443E8EF086}">
      <p15:sldGuideLst xmlns:p15="http://schemas.microsoft.com/office/powerpoint/2012/main">
        <p15:guide id="1" pos="339">
          <p15:clr>
            <a:srgbClr val="FBAE40"/>
          </p15:clr>
        </p15:guide>
        <p15:guide id="2" orient="horz" pos="4252">
          <p15:clr>
            <a:srgbClr val="FBAE40"/>
          </p15:clr>
        </p15:guide>
        <p15:guide id="3" orient="horz" pos="432">
          <p15:clr>
            <a:srgbClr val="FBAE40"/>
          </p15:clr>
        </p15:guide>
        <p15:guide id="4" orient="horz" pos="3778">
          <p15:clr>
            <a:srgbClr val="FBAE40"/>
          </p15:clr>
        </p15:guide>
        <p15:guide id="5" orient="horz" pos="1033">
          <p15:clr>
            <a:srgbClr val="FBAE40"/>
          </p15:clr>
        </p15:guide>
        <p15:guide id="6" pos="7159">
          <p15:clr>
            <a:srgbClr val="FBAE40"/>
          </p15:clr>
        </p15:guide>
        <p15:guide id="7" pos="7039">
          <p15:clr>
            <a:srgbClr val="FBAE40"/>
          </p15:clr>
        </p15:guide>
        <p15:guide id="8" pos="7344">
          <p15:clr>
            <a:srgbClr val="FBAE40"/>
          </p15:clr>
        </p15:guide>
        <p15:guide id="9" pos="2779">
          <p15:clr>
            <a:srgbClr val="FBAE40"/>
          </p15:clr>
        </p15:guide>
        <p15:guide id="10" pos="3007">
          <p15:clr>
            <a:srgbClr val="FBAE40"/>
          </p15:clr>
        </p15:guide>
        <p15:guide id="11" pos="5455">
          <p15:clr>
            <a:srgbClr val="FBAE40"/>
          </p15:clr>
        </p15:guide>
        <p15:guide id="12" pos="5684">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hart with Text – Option 1">
    <p:spTree>
      <p:nvGrpSpPr>
        <p:cNvPr id="1" name=""/>
        <p:cNvGrpSpPr/>
        <p:nvPr/>
      </p:nvGrpSpPr>
      <p:grpSpPr>
        <a:xfrm>
          <a:off x="0" y="0"/>
          <a:ext cx="0" cy="0"/>
          <a:chOff x="0" y="0"/>
          <a:chExt cx="0" cy="0"/>
        </a:xfrm>
      </p:grpSpPr>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7792089" y="1645670"/>
            <a:ext cx="3867331" cy="435133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a:extLst>
              <a:ext uri="{FF2B5EF4-FFF2-40B4-BE49-F238E27FC236}">
                <a16:creationId xmlns:a16="http://schemas.microsoft.com/office/drawing/2014/main" id="{B5C999E9-9675-E748-9B2F-5EC3E280027C}"/>
              </a:ext>
            </a:extLst>
          </p:cNvPr>
          <p:cNvSpPr>
            <a:spLocks noGrp="1"/>
          </p:cNvSpPr>
          <p:nvPr>
            <p:ph type="chart" sz="quarter" idx="14"/>
          </p:nvPr>
        </p:nvSpPr>
        <p:spPr>
          <a:xfrm>
            <a:off x="532580" y="1645672"/>
            <a:ext cx="6901565" cy="4351337"/>
          </a:xfrm>
        </p:spPr>
        <p:txBody>
          <a:bodyPr/>
          <a:lstStyle>
            <a:lvl1pPr>
              <a:defRPr b="0" i="0">
                <a:latin typeface="Arial" panose="020B0604020202020204" pitchFamily="34" charset="0"/>
              </a:defRPr>
            </a:lvl1pPr>
          </a:lstStyle>
          <a:p>
            <a:r>
              <a:rPr lang="en-US"/>
              <a:t>Click icon to add chart</a:t>
            </a:r>
          </a:p>
        </p:txBody>
      </p:sp>
      <p:sp>
        <p:nvSpPr>
          <p:cNvPr id="14"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2580" y="474011"/>
            <a:ext cx="10640245"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Chart with Text – Option 1</a:t>
            </a:r>
          </a:p>
        </p:txBody>
      </p:sp>
      <p:sp>
        <p:nvSpPr>
          <p:cNvPr id="12" name="Rectangle 11">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935F7C75-D38F-288A-48E8-AC97779FFCA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2987160228"/>
      </p:ext>
    </p:extLst>
  </p:cSld>
  <p:clrMapOvr>
    <a:masterClrMapping/>
  </p:clrMapOvr>
  <p:extLst>
    <p:ext uri="{DCECCB84-F9BA-43D5-87BE-67443E8EF086}">
      <p15:sldGuideLst xmlns:p15="http://schemas.microsoft.com/office/powerpoint/2012/main">
        <p15:guide id="1" pos="7159">
          <p15:clr>
            <a:srgbClr val="FBAE40"/>
          </p15:clr>
        </p15:guide>
        <p15:guide id="2" orient="horz" pos="4252">
          <p15:clr>
            <a:srgbClr val="FBAE40"/>
          </p15:clr>
        </p15:guide>
        <p15:guide id="3" pos="339">
          <p15:clr>
            <a:srgbClr val="FBAE40"/>
          </p15:clr>
        </p15:guide>
        <p15:guide id="4" orient="horz" pos="432">
          <p15:clr>
            <a:srgbClr val="FBAE40"/>
          </p15:clr>
        </p15:guide>
        <p15:guide id="5" pos="7039">
          <p15:clr>
            <a:srgbClr val="FBAE40"/>
          </p15:clr>
        </p15:guide>
        <p15:guide id="6" pos="7344">
          <p15:clr>
            <a:srgbClr val="FBAE40"/>
          </p15:clr>
        </p15:guide>
        <p15:guide id="7" pos="4684">
          <p15:clr>
            <a:srgbClr val="FBAE40"/>
          </p15:clr>
        </p15:guide>
        <p15:guide id="8" pos="4904">
          <p15:clr>
            <a:srgbClr val="FBAE40"/>
          </p15:clr>
        </p15:guide>
        <p15:guide id="9" orient="horz" pos="1033">
          <p15:clr>
            <a:srgbClr val="FBAE40"/>
          </p15:clr>
        </p15:guide>
        <p15:guide id="10" orient="horz" pos="377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hart with Text – Option 2">
    <p:spTree>
      <p:nvGrpSpPr>
        <p:cNvPr id="1" name=""/>
        <p:cNvGrpSpPr/>
        <p:nvPr/>
      </p:nvGrpSpPr>
      <p:grpSpPr>
        <a:xfrm>
          <a:off x="0" y="0"/>
          <a:ext cx="0" cy="0"/>
          <a:chOff x="0" y="0"/>
          <a:chExt cx="0" cy="0"/>
        </a:xfrm>
      </p:grpSpPr>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466175A9-EBE4-6C48-969F-5E952C87697B}"/>
              </a:ext>
            </a:extLst>
          </p:cNvPr>
          <p:cNvSpPr>
            <a:spLocks noGrp="1"/>
          </p:cNvSpPr>
          <p:nvPr>
            <p:ph idx="13"/>
          </p:nvPr>
        </p:nvSpPr>
        <p:spPr>
          <a:xfrm>
            <a:off x="532581" y="1645670"/>
            <a:ext cx="3867331" cy="4351338"/>
          </a:xfrm>
        </p:spPr>
        <p:txBody>
          <a:bodyPr wrap="square" lIns="0" tIns="0" rIns="0" anchor="t" anchorCtr="0">
            <a:normAutofit/>
          </a:bodyPr>
          <a:lstStyle>
            <a:lvl1pPr>
              <a:lnSpc>
                <a:spcPct val="100000"/>
              </a:lnSpc>
              <a:spcBef>
                <a:spcPts val="0"/>
              </a:spcBef>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hart Placeholder 3">
            <a:extLst>
              <a:ext uri="{FF2B5EF4-FFF2-40B4-BE49-F238E27FC236}">
                <a16:creationId xmlns:a16="http://schemas.microsoft.com/office/drawing/2014/main" id="{96E531A0-92C3-364A-A62C-092C6DA655C8}"/>
              </a:ext>
            </a:extLst>
          </p:cNvPr>
          <p:cNvSpPr>
            <a:spLocks noGrp="1"/>
          </p:cNvSpPr>
          <p:nvPr>
            <p:ph type="chart" sz="quarter" idx="14"/>
          </p:nvPr>
        </p:nvSpPr>
        <p:spPr>
          <a:xfrm>
            <a:off x="4754076" y="1645672"/>
            <a:ext cx="6901565" cy="4351337"/>
          </a:xfrm>
        </p:spPr>
        <p:txBody>
          <a:bodyPr/>
          <a:lstStyle>
            <a:lvl1pPr>
              <a:defRPr b="0" i="0">
                <a:latin typeface="Arial" panose="020B0604020202020204" pitchFamily="34" charset="0"/>
              </a:defRPr>
            </a:lvl1pPr>
          </a:lstStyle>
          <a:p>
            <a:r>
              <a:rPr lang="en-US"/>
              <a:t>Click icon to add chart</a:t>
            </a:r>
          </a:p>
        </p:txBody>
      </p:sp>
      <p:sp>
        <p:nvSpPr>
          <p:cNvPr id="15"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2580" y="474011"/>
            <a:ext cx="10640245"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Chart with Text – Option 2</a:t>
            </a:r>
          </a:p>
        </p:txBody>
      </p:sp>
      <p:sp>
        <p:nvSpPr>
          <p:cNvPr id="12" name="Rectangle 11">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C22F7388-2AF8-5C76-DCCE-C3AE53BB994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3717964141"/>
      </p:ext>
    </p:extLst>
  </p:cSld>
  <p:clrMapOvr>
    <a:masterClrMapping/>
  </p:clrMapOvr>
  <p:extLst>
    <p:ext uri="{DCECCB84-F9BA-43D5-87BE-67443E8EF086}">
      <p15:sldGuideLst xmlns:p15="http://schemas.microsoft.com/office/powerpoint/2012/main">
        <p15:guide id="1" pos="339">
          <p15:clr>
            <a:srgbClr val="FBAE40"/>
          </p15:clr>
        </p15:guide>
        <p15:guide id="2" orient="horz" pos="4252">
          <p15:clr>
            <a:srgbClr val="FBAE40"/>
          </p15:clr>
        </p15:guide>
        <p15:guide id="3" pos="7039">
          <p15:clr>
            <a:srgbClr val="FBAE40"/>
          </p15:clr>
        </p15:guide>
        <p15:guide id="4" pos="7159">
          <p15:clr>
            <a:srgbClr val="FBAE40"/>
          </p15:clr>
        </p15:guide>
        <p15:guide id="5" pos="7344">
          <p15:clr>
            <a:srgbClr val="FBAE40"/>
          </p15:clr>
        </p15:guide>
        <p15:guide id="6" orient="horz" pos="3778">
          <p15:clr>
            <a:srgbClr val="FBAE40"/>
          </p15:clr>
        </p15:guide>
        <p15:guide id="7" orient="horz" pos="1033">
          <p15:clr>
            <a:srgbClr val="FBAE40"/>
          </p15:clr>
        </p15:guide>
        <p15:guide id="8" orient="horz" pos="432">
          <p15:clr>
            <a:srgbClr val="FBAE40"/>
          </p15:clr>
        </p15:guide>
        <p15:guide id="9" pos="2771">
          <p15:clr>
            <a:srgbClr val="FBAE40"/>
          </p15:clr>
        </p15:guide>
        <p15:guide id="10" pos="2999">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hart with Text – Option 3">
    <p:spTree>
      <p:nvGrpSpPr>
        <p:cNvPr id="1" name=""/>
        <p:cNvGrpSpPr/>
        <p:nvPr/>
      </p:nvGrpSpPr>
      <p:grpSpPr>
        <a:xfrm>
          <a:off x="0" y="0"/>
          <a:ext cx="0" cy="0"/>
          <a:chOff x="0" y="0"/>
          <a:chExt cx="0" cy="0"/>
        </a:xfrm>
      </p:grpSpPr>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Content Placeholder 2">
            <a:extLst>
              <a:ext uri="{FF2B5EF4-FFF2-40B4-BE49-F238E27FC236}">
                <a16:creationId xmlns:a16="http://schemas.microsoft.com/office/drawing/2014/main" id="{2E85957F-ACA5-D748-A069-E71676AF8CC2}"/>
              </a:ext>
            </a:extLst>
          </p:cNvPr>
          <p:cNvSpPr>
            <a:spLocks noGrp="1"/>
          </p:cNvSpPr>
          <p:nvPr>
            <p:ph idx="13"/>
          </p:nvPr>
        </p:nvSpPr>
        <p:spPr>
          <a:xfrm>
            <a:off x="9020441" y="1645670"/>
            <a:ext cx="2638983" cy="4351338"/>
          </a:xfrm>
        </p:spPr>
        <p:txBody>
          <a:bodyPr/>
          <a:lstStyle>
            <a:lvl1pPr>
              <a:lnSpc>
                <a:spcPct val="100000"/>
              </a:lnSpc>
              <a:defRPr b="0" i="0">
                <a:latin typeface="Arial" panose="020B0604020202020204" pitchFamily="34" charset="0"/>
              </a:defRPr>
            </a:lvl1pPr>
            <a:lvl2pPr>
              <a:lnSpc>
                <a:spcPct val="100000"/>
              </a:lnSpc>
              <a:defRPr b="0" i="0">
                <a:latin typeface="Arial" panose="020B0604020202020204" pitchFamily="34" charset="0"/>
              </a:defRPr>
            </a:lvl2pPr>
            <a:lvl3pPr>
              <a:lnSpc>
                <a:spcPct val="100000"/>
              </a:lnSpc>
              <a:defRPr b="0" i="0">
                <a:latin typeface="Arial" panose="020B0604020202020204" pitchFamily="34" charset="0"/>
              </a:defRPr>
            </a:lvl3pPr>
            <a:lvl4pPr>
              <a:lnSpc>
                <a:spcPct val="100000"/>
              </a:lnSpc>
              <a:defRPr b="0" i="0">
                <a:latin typeface="Arial" panose="020B0604020202020204" pitchFamily="34" charset="0"/>
              </a:defRPr>
            </a:lvl4pPr>
            <a:lvl5pPr>
              <a:lnSpc>
                <a:spcPct val="100000"/>
              </a:lnSpc>
              <a:defRPr b="0" i="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a:extLst>
              <a:ext uri="{FF2B5EF4-FFF2-40B4-BE49-F238E27FC236}">
                <a16:creationId xmlns:a16="http://schemas.microsoft.com/office/drawing/2014/main" id="{B5C999E9-9675-E748-9B2F-5EC3E280027C}"/>
              </a:ext>
            </a:extLst>
          </p:cNvPr>
          <p:cNvSpPr>
            <a:spLocks noGrp="1"/>
          </p:cNvSpPr>
          <p:nvPr>
            <p:ph type="chart" sz="quarter" idx="14"/>
          </p:nvPr>
        </p:nvSpPr>
        <p:spPr>
          <a:xfrm>
            <a:off x="532583" y="1645672"/>
            <a:ext cx="3877796" cy="4351337"/>
          </a:xfrm>
        </p:spPr>
        <p:txBody>
          <a:bodyPr/>
          <a:lstStyle>
            <a:lvl1pPr>
              <a:defRPr b="0" i="0">
                <a:latin typeface="Arial" panose="020B0604020202020204" pitchFamily="34" charset="0"/>
              </a:defRPr>
            </a:lvl1pPr>
          </a:lstStyle>
          <a:p>
            <a:r>
              <a:rPr lang="en-US"/>
              <a:t>Click icon to add chart</a:t>
            </a:r>
          </a:p>
        </p:txBody>
      </p:sp>
      <p:sp>
        <p:nvSpPr>
          <p:cNvPr id="10" name="Chart Placeholder 3">
            <a:extLst>
              <a:ext uri="{FF2B5EF4-FFF2-40B4-BE49-F238E27FC236}">
                <a16:creationId xmlns:a16="http://schemas.microsoft.com/office/drawing/2014/main" id="{374F2BC2-8C3A-6249-AB96-BD5ED2EEC092}"/>
              </a:ext>
            </a:extLst>
          </p:cNvPr>
          <p:cNvSpPr>
            <a:spLocks noGrp="1"/>
          </p:cNvSpPr>
          <p:nvPr>
            <p:ph type="chart" sz="quarter" idx="15"/>
          </p:nvPr>
        </p:nvSpPr>
        <p:spPr>
          <a:xfrm>
            <a:off x="4776511" y="1645672"/>
            <a:ext cx="3877796" cy="4351337"/>
          </a:xfrm>
        </p:spPr>
        <p:txBody>
          <a:bodyPr/>
          <a:lstStyle>
            <a:lvl1pPr>
              <a:defRPr b="0" i="0">
                <a:latin typeface="Arial" panose="020B0604020202020204" pitchFamily="34" charset="0"/>
              </a:defRPr>
            </a:lvl1pPr>
          </a:lstStyle>
          <a:p>
            <a:r>
              <a:rPr lang="en-US"/>
              <a:t>Click icon to add chart</a:t>
            </a:r>
          </a:p>
        </p:txBody>
      </p:sp>
      <p:sp>
        <p:nvSpPr>
          <p:cNvPr id="14"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2580" y="474011"/>
            <a:ext cx="10640245"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Chart with Text – Option 3</a:t>
            </a:r>
          </a:p>
        </p:txBody>
      </p:sp>
      <p:sp>
        <p:nvSpPr>
          <p:cNvPr id="12" name="Rectangle 11">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1341F191-1B1B-51C5-913D-9AF2B27579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2134984907"/>
      </p:ext>
    </p:extLst>
  </p:cSld>
  <p:clrMapOvr>
    <a:masterClrMapping/>
  </p:clrMapOvr>
  <p:extLst>
    <p:ext uri="{DCECCB84-F9BA-43D5-87BE-67443E8EF086}">
      <p15:sldGuideLst xmlns:p15="http://schemas.microsoft.com/office/powerpoint/2012/main">
        <p15:guide id="1" pos="339">
          <p15:clr>
            <a:srgbClr val="FBAE40"/>
          </p15:clr>
        </p15:guide>
        <p15:guide id="2" orient="horz" pos="4252">
          <p15:clr>
            <a:srgbClr val="FBAE40"/>
          </p15:clr>
        </p15:guide>
        <p15:guide id="3" pos="7159">
          <p15:clr>
            <a:srgbClr val="FBAE40"/>
          </p15:clr>
        </p15:guide>
        <p15:guide id="4" pos="7039">
          <p15:clr>
            <a:srgbClr val="FBAE40"/>
          </p15:clr>
        </p15:guide>
        <p15:guide id="5" pos="7344">
          <p15:clr>
            <a:srgbClr val="FBAE40"/>
          </p15:clr>
        </p15:guide>
        <p15:guide id="6" orient="horz" pos="3778">
          <p15:clr>
            <a:srgbClr val="FBAE40"/>
          </p15:clr>
        </p15:guide>
        <p15:guide id="7" orient="horz" pos="1033">
          <p15:clr>
            <a:srgbClr val="FBAE40"/>
          </p15:clr>
        </p15:guide>
        <p15:guide id="8" orient="horz" pos="432">
          <p15:clr>
            <a:srgbClr val="FBAE40"/>
          </p15:clr>
        </p15:guide>
        <p15:guide id="9" pos="2779">
          <p15:clr>
            <a:srgbClr val="FBAE40"/>
          </p15:clr>
        </p15:guide>
        <p15:guide id="10" pos="3007">
          <p15:clr>
            <a:srgbClr val="FBAE40"/>
          </p15:clr>
        </p15:guide>
        <p15:guide id="11" pos="5455">
          <p15:clr>
            <a:srgbClr val="FBAE40"/>
          </p15:clr>
        </p15:guide>
        <p15:guide id="12" pos="5684">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WOT Analysi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10636464"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SWOT Analysis</a:t>
            </a:r>
          </a:p>
        </p:txBody>
      </p: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3B89F8E2-B64D-AC49-A8DD-AF613312CED2}"/>
              </a:ext>
            </a:extLst>
          </p:cNvPr>
          <p:cNvSpPr>
            <a:spLocks noGrp="1"/>
          </p:cNvSpPr>
          <p:nvPr>
            <p:ph type="body" sz="quarter" idx="14"/>
          </p:nvPr>
        </p:nvSpPr>
        <p:spPr>
          <a:xfrm>
            <a:off x="557927" y="2873929"/>
            <a:ext cx="2358264" cy="3123646"/>
          </a:xfrm>
        </p:spPr>
        <p:txBody>
          <a:bodyPr>
            <a:normAutofit/>
          </a:bodyPr>
          <a:lstStyle>
            <a:lvl1pPr marL="0" indent="0" algn="l">
              <a:buNone/>
              <a:defRPr sz="20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3" name="Text Placeholder 2">
            <a:extLst>
              <a:ext uri="{FF2B5EF4-FFF2-40B4-BE49-F238E27FC236}">
                <a16:creationId xmlns:a16="http://schemas.microsoft.com/office/drawing/2014/main" id="{06178C06-CDE8-6B4D-AE79-44B6A32FB8EE}"/>
              </a:ext>
            </a:extLst>
          </p:cNvPr>
          <p:cNvSpPr>
            <a:spLocks noGrp="1"/>
          </p:cNvSpPr>
          <p:nvPr>
            <p:ph type="body" sz="quarter" idx="15"/>
          </p:nvPr>
        </p:nvSpPr>
        <p:spPr>
          <a:xfrm>
            <a:off x="3471073" y="2873929"/>
            <a:ext cx="2358267" cy="3123646"/>
          </a:xfrm>
        </p:spPr>
        <p:txBody>
          <a:bodyPr>
            <a:normAutofit/>
          </a:bodyPr>
          <a:lstStyle>
            <a:lvl1pPr marL="0" indent="0" algn="l">
              <a:buNone/>
              <a:defRPr sz="20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4" name="Text Placeholder 2">
            <a:extLst>
              <a:ext uri="{FF2B5EF4-FFF2-40B4-BE49-F238E27FC236}">
                <a16:creationId xmlns:a16="http://schemas.microsoft.com/office/drawing/2014/main" id="{B91553AF-8C1F-B344-9898-52841A7BB9AA}"/>
              </a:ext>
            </a:extLst>
          </p:cNvPr>
          <p:cNvSpPr>
            <a:spLocks noGrp="1"/>
          </p:cNvSpPr>
          <p:nvPr>
            <p:ph type="body" sz="quarter" idx="16"/>
          </p:nvPr>
        </p:nvSpPr>
        <p:spPr>
          <a:xfrm>
            <a:off x="6384221" y="2873929"/>
            <a:ext cx="2358267" cy="3123646"/>
          </a:xfrm>
        </p:spPr>
        <p:txBody>
          <a:bodyPr>
            <a:normAutofit/>
          </a:bodyPr>
          <a:lstStyle>
            <a:lvl1pPr marL="0" indent="0" algn="l">
              <a:buNone/>
              <a:defRPr sz="20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5" name="Text Placeholder 2">
            <a:extLst>
              <a:ext uri="{FF2B5EF4-FFF2-40B4-BE49-F238E27FC236}">
                <a16:creationId xmlns:a16="http://schemas.microsoft.com/office/drawing/2014/main" id="{ACDFF35E-9476-0E4E-93EF-E59390DAF589}"/>
              </a:ext>
            </a:extLst>
          </p:cNvPr>
          <p:cNvSpPr>
            <a:spLocks noGrp="1"/>
          </p:cNvSpPr>
          <p:nvPr>
            <p:ph type="body" sz="quarter" idx="17"/>
          </p:nvPr>
        </p:nvSpPr>
        <p:spPr>
          <a:xfrm>
            <a:off x="9297372" y="2878143"/>
            <a:ext cx="2358269" cy="3119437"/>
          </a:xfrm>
        </p:spPr>
        <p:txBody>
          <a:bodyPr>
            <a:normAutofit/>
          </a:bodyPr>
          <a:lstStyle>
            <a:lvl1pPr marL="0" indent="0" algn="l">
              <a:buNone/>
              <a:defRPr sz="20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6" name="Text Placeholder 2">
            <a:extLst>
              <a:ext uri="{FF2B5EF4-FFF2-40B4-BE49-F238E27FC236}">
                <a16:creationId xmlns:a16="http://schemas.microsoft.com/office/drawing/2014/main" id="{86601CF6-624C-4A4E-B63C-0AB8AD4B0D8B}"/>
              </a:ext>
            </a:extLst>
          </p:cNvPr>
          <p:cNvSpPr>
            <a:spLocks noGrp="1"/>
          </p:cNvSpPr>
          <p:nvPr>
            <p:ph type="body" sz="quarter" idx="18"/>
          </p:nvPr>
        </p:nvSpPr>
        <p:spPr>
          <a:xfrm>
            <a:off x="557926" y="1985741"/>
            <a:ext cx="2437817" cy="614904"/>
          </a:xfrm>
        </p:spPr>
        <p:txBody>
          <a:bodyPr>
            <a:noAutofit/>
          </a:bodyPr>
          <a:lstStyle>
            <a:lvl1pPr marL="0" indent="0" algn="l">
              <a:buNone/>
              <a:defRPr sz="2400" b="1" i="0"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7" name="Text Placeholder 2">
            <a:extLst>
              <a:ext uri="{FF2B5EF4-FFF2-40B4-BE49-F238E27FC236}">
                <a16:creationId xmlns:a16="http://schemas.microsoft.com/office/drawing/2014/main" id="{C6B470C7-D692-C244-8ADA-5E6292A32A41}"/>
              </a:ext>
            </a:extLst>
          </p:cNvPr>
          <p:cNvSpPr>
            <a:spLocks noGrp="1"/>
          </p:cNvSpPr>
          <p:nvPr>
            <p:ph type="body" sz="quarter" idx="19"/>
          </p:nvPr>
        </p:nvSpPr>
        <p:spPr>
          <a:xfrm>
            <a:off x="3465418" y="1985741"/>
            <a:ext cx="2424887" cy="614904"/>
          </a:xfrm>
        </p:spPr>
        <p:txBody>
          <a:bodyPr>
            <a:noAutofit/>
          </a:bodyPr>
          <a:lstStyle>
            <a:lvl1pPr marL="0" indent="0" algn="l">
              <a:buNone/>
              <a:defRPr sz="2400" b="1" i="0" baseline="0">
                <a:solidFill>
                  <a:schemeClr val="accent5"/>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8" name="Text Placeholder 2">
            <a:extLst>
              <a:ext uri="{FF2B5EF4-FFF2-40B4-BE49-F238E27FC236}">
                <a16:creationId xmlns:a16="http://schemas.microsoft.com/office/drawing/2014/main" id="{1F46D524-4125-844F-9646-96AC9FC2EEED}"/>
              </a:ext>
            </a:extLst>
          </p:cNvPr>
          <p:cNvSpPr>
            <a:spLocks noGrp="1"/>
          </p:cNvSpPr>
          <p:nvPr>
            <p:ph type="body" sz="quarter" idx="20"/>
          </p:nvPr>
        </p:nvSpPr>
        <p:spPr>
          <a:xfrm>
            <a:off x="6372910" y="1990853"/>
            <a:ext cx="2411955" cy="604710"/>
          </a:xfrm>
        </p:spPr>
        <p:txBody>
          <a:bodyPr>
            <a:noAutofit/>
          </a:bodyPr>
          <a:lstStyle>
            <a:lvl1pPr marL="0" indent="0" algn="l">
              <a:buNone/>
              <a:defRPr sz="2400" b="1" i="0" baseline="0">
                <a:solidFill>
                  <a:schemeClr val="accent3"/>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34" name="Text Placeholder 2">
            <a:extLst>
              <a:ext uri="{FF2B5EF4-FFF2-40B4-BE49-F238E27FC236}">
                <a16:creationId xmlns:a16="http://schemas.microsoft.com/office/drawing/2014/main" id="{369B9DF6-3D13-AC41-AF63-DFE23883004C}"/>
              </a:ext>
            </a:extLst>
          </p:cNvPr>
          <p:cNvSpPr>
            <a:spLocks noGrp="1"/>
          </p:cNvSpPr>
          <p:nvPr>
            <p:ph type="body" sz="quarter" idx="21"/>
          </p:nvPr>
        </p:nvSpPr>
        <p:spPr>
          <a:xfrm>
            <a:off x="9280402" y="1988619"/>
            <a:ext cx="2378201" cy="606944"/>
          </a:xfrm>
        </p:spPr>
        <p:txBody>
          <a:bodyPr>
            <a:noAutofit/>
          </a:bodyPr>
          <a:lstStyle>
            <a:lvl1pPr marL="0" indent="0" algn="l">
              <a:buNone/>
              <a:defRPr sz="2400" b="1" i="0" baseline="0">
                <a:solidFill>
                  <a:schemeClr val="accent2"/>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cxnSp>
        <p:nvCxnSpPr>
          <p:cNvPr id="35" name="Straight Connector 34">
            <a:extLst>
              <a:ext uri="{FF2B5EF4-FFF2-40B4-BE49-F238E27FC236}">
                <a16:creationId xmlns:a16="http://schemas.microsoft.com/office/drawing/2014/main" id="{064D14FE-F0EC-9E45-8211-8AECE22E1CC0}"/>
              </a:ext>
            </a:extLst>
          </p:cNvPr>
          <p:cNvCxnSpPr>
            <a:cxnSpLocks/>
          </p:cNvCxnSpPr>
          <p:nvPr userDrawn="1"/>
        </p:nvCxnSpPr>
        <p:spPr>
          <a:xfrm>
            <a:off x="3201425" y="1985741"/>
            <a:ext cx="0" cy="401183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1CF75A2-1D3C-6246-B540-552A648A25F4}"/>
              </a:ext>
            </a:extLst>
          </p:cNvPr>
          <p:cNvCxnSpPr>
            <a:cxnSpLocks/>
          </p:cNvCxnSpPr>
          <p:nvPr userDrawn="1"/>
        </p:nvCxnSpPr>
        <p:spPr>
          <a:xfrm>
            <a:off x="6096000" y="1985741"/>
            <a:ext cx="8965" cy="401183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07EAF87-CC91-2A47-8A15-27762B512FBF}"/>
              </a:ext>
            </a:extLst>
          </p:cNvPr>
          <p:cNvCxnSpPr>
            <a:cxnSpLocks/>
          </p:cNvCxnSpPr>
          <p:nvPr userDrawn="1"/>
        </p:nvCxnSpPr>
        <p:spPr>
          <a:xfrm>
            <a:off x="9005224" y="1985741"/>
            <a:ext cx="0" cy="401183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8" name="TextBox 37">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7A718C35-61E4-7F51-86A7-356D8BF8F50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1473021122"/>
      </p:ext>
    </p:extLst>
  </p:cSld>
  <p:clrMapOvr>
    <a:masterClrMapping/>
  </p:clrMapOvr>
  <p:extLst>
    <p:ext uri="{DCECCB84-F9BA-43D5-87BE-67443E8EF086}">
      <p15:sldGuideLst xmlns:p15="http://schemas.microsoft.com/office/powerpoint/2012/main">
        <p15:guide id="1" pos="4015">
          <p15:clr>
            <a:srgbClr val="FBAE40"/>
          </p15:clr>
        </p15:guide>
        <p15:guide id="2" orient="horz" pos="1813">
          <p15:clr>
            <a:srgbClr val="FBAE40"/>
          </p15:clr>
        </p15:guide>
        <p15:guide id="3" pos="339">
          <p15:clr>
            <a:srgbClr val="FBAE40"/>
          </p15:clr>
        </p15:guide>
        <p15:guide id="4" pos="7159">
          <p15:clr>
            <a:srgbClr val="FBAE40"/>
          </p15:clr>
        </p15:guide>
        <p15:guide id="5" pos="7039">
          <p15:clr>
            <a:srgbClr val="FBAE40"/>
          </p15:clr>
        </p15:guide>
        <p15:guide id="6" pos="7344">
          <p15:clr>
            <a:srgbClr val="FBAE40"/>
          </p15:clr>
        </p15:guide>
        <p15:guide id="7" orient="horz" pos="432">
          <p15:clr>
            <a:srgbClr val="FBAE40"/>
          </p15:clr>
        </p15:guide>
        <p15:guide id="9" orient="horz" pos="3778">
          <p15:clr>
            <a:srgbClr val="FBAE40"/>
          </p15:clr>
        </p15:guide>
        <p15:guide id="10" orient="horz" pos="1635">
          <p15:clr>
            <a:srgbClr val="FBAE40"/>
          </p15:clr>
        </p15:guide>
        <p15:guide id="11" orient="horz" pos="1254">
          <p15:clr>
            <a:srgbClr val="FBAE40"/>
          </p15:clr>
        </p15:guide>
        <p15:guide id="12" orient="horz" pos="4252">
          <p15:clr>
            <a:srgbClr val="FBAE40"/>
          </p15:clr>
        </p15:guide>
        <p15:guide id="13" pos="1839">
          <p15:clr>
            <a:srgbClr val="FBAE40"/>
          </p15:clr>
        </p15:guide>
        <p15:guide id="14" pos="2185">
          <p15:clr>
            <a:srgbClr val="FBAE40"/>
          </p15:clr>
        </p15:guide>
        <p15:guide id="15" pos="3668">
          <p15:clr>
            <a:srgbClr val="FBAE40"/>
          </p15:clr>
        </p15:guide>
        <p15:guide id="16" pos="5507">
          <p15:clr>
            <a:srgbClr val="FBAE40"/>
          </p15:clr>
        </p15:guide>
        <p15:guide id="17" pos="584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Executive Summary">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E2175C7-9CB8-2448-9B05-69F01779E8F9}"/>
              </a:ext>
            </a:extLst>
          </p:cNvPr>
          <p:cNvSpPr/>
          <p:nvPr userDrawn="1"/>
        </p:nvSpPr>
        <p:spPr>
          <a:xfrm>
            <a:off x="0" y="6466114"/>
            <a:ext cx="12192000" cy="391886"/>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1013258" y="2730355"/>
            <a:ext cx="4621423" cy="3077488"/>
          </a:xfrm>
        </p:spPr>
        <p:txBody>
          <a:bodyPr>
            <a:normAutofit/>
          </a:bodyPr>
          <a:lstStyle>
            <a:lvl1pPr>
              <a:lnSpc>
                <a:spcPct val="100000"/>
              </a:lnSpc>
              <a:buClr>
                <a:srgbClr val="006241"/>
              </a:buClr>
              <a:defRPr sz="2400" b="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b="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b="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b="0">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b="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0" y="476721"/>
            <a:ext cx="10638053" cy="768545"/>
          </a:xfrm>
          <a:prstGeom prst="rect">
            <a:avLst/>
          </a:prstGeom>
        </p:spPr>
        <p:txBody>
          <a:bodyPr vert="horz" lIns="0" tIns="0" rIns="0" bIns="0" rtlCol="0" anchor="ctr">
            <a:normAutofit/>
          </a:bodyPr>
          <a:lstStyle>
            <a:lvl1pPr>
              <a:defRPr sz="3600" b="1">
                <a:solidFill>
                  <a:srgbClr val="006241"/>
                </a:solidFill>
                <a:latin typeface="+mj-lt"/>
                <a:ea typeface="Proxima Nova Rg" panose="02000506030000020004" pitchFamily="50" charset="0"/>
                <a:cs typeface="Proxima Nova Rg" panose="02000506030000020004" pitchFamily="50" charset="0"/>
              </a:defRPr>
            </a:lvl1pPr>
          </a:lstStyle>
          <a:p>
            <a:r>
              <a:rPr lang="en-US" dirty="0"/>
              <a:t>Executive Summary</a:t>
            </a:r>
          </a:p>
        </p:txBody>
      </p:sp>
      <p:sp>
        <p:nvSpPr>
          <p:cNvPr id="7"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79" y="570005"/>
            <a:ext cx="304131" cy="365125"/>
          </a:xfrm>
          <a:prstGeom prst="rect">
            <a:avLst/>
          </a:prstGeom>
        </p:spPr>
        <p:txBody>
          <a:bodyPr vert="horz" lIns="0" tIns="45720" rIns="0" bIns="45720" rtlCol="0" anchor="ctr"/>
          <a:lstStyle>
            <a:lvl1pPr algn="l">
              <a:defRPr sz="750" b="0" i="0">
                <a:solidFill>
                  <a:schemeClr val="bg1">
                    <a:lumMod val="50000"/>
                  </a:schemeClr>
                </a:solidFill>
                <a:latin typeface="+mj-lt"/>
                <a:ea typeface="Proxima Nova Rg" panose="02000506030000020004" pitchFamily="50" charset="0"/>
                <a:cs typeface="Proxima Nova Rg" panose="02000506030000020004" pitchFamily="50" charset="0"/>
              </a:defRPr>
            </a:lvl1pPr>
          </a:lstStyle>
          <a:p>
            <a:fld id="{54797FC3-DC33-DA47-95F6-F7EB925D69E8}" type="slidenum">
              <a:rPr lang="en-US" smtClean="0"/>
              <a:pPr/>
              <a:t>‹#›</a:t>
            </a:fld>
            <a:endParaRPr lang="en-US" dirty="0"/>
          </a:p>
        </p:txBody>
      </p:sp>
      <p:cxnSp>
        <p:nvCxnSpPr>
          <p:cNvPr id="8" name="Straight Connector 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rgbClr val="70B207"/>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663B76-15CB-434D-8715-085FAB65AA38}"/>
              </a:ext>
            </a:extLst>
          </p:cNvPr>
          <p:cNvSpPr txBox="1"/>
          <p:nvPr userDrawn="1"/>
        </p:nvSpPr>
        <p:spPr>
          <a:xfrm>
            <a:off x="10826889" y="6679133"/>
            <a:ext cx="828752" cy="80791"/>
          </a:xfrm>
          <a:prstGeom prst="rect">
            <a:avLst/>
          </a:prstGeom>
          <a:noFill/>
        </p:spPr>
        <p:txBody>
          <a:bodyPr wrap="none" lIns="0" tIns="0" rIns="0" bIns="0" rtlCol="0">
            <a:spAutoFit/>
          </a:bodyPr>
          <a:lstStyle/>
          <a:p>
            <a:pPr algn="r"/>
            <a:r>
              <a:rPr lang="en-US" sz="525" dirty="0">
                <a:solidFill>
                  <a:schemeClr val="bg1"/>
                </a:solidFill>
                <a:latin typeface="+mj-lt"/>
                <a:cs typeface="Arial" panose="020B0604020202020204" pitchFamily="34" charset="0"/>
              </a:rPr>
              <a:t>© UAB. All Rights Reserved.</a:t>
            </a:r>
          </a:p>
        </p:txBody>
      </p:sp>
      <p:sp>
        <p:nvSpPr>
          <p:cNvPr id="11" name="Text Placeholder 2">
            <a:extLst>
              <a:ext uri="{FF2B5EF4-FFF2-40B4-BE49-F238E27FC236}">
                <a16:creationId xmlns:a16="http://schemas.microsoft.com/office/drawing/2014/main" id="{FCF1CCBC-343B-CD4F-BF3E-3463406E4A60}"/>
              </a:ext>
            </a:extLst>
          </p:cNvPr>
          <p:cNvSpPr>
            <a:spLocks noGrp="1"/>
          </p:cNvSpPr>
          <p:nvPr>
            <p:ph type="body" sz="quarter" idx="14" hasCustomPrompt="1"/>
          </p:nvPr>
        </p:nvSpPr>
        <p:spPr>
          <a:xfrm>
            <a:off x="1013258" y="2174380"/>
            <a:ext cx="4621420" cy="435426"/>
          </a:xfrm>
        </p:spPr>
        <p:txBody>
          <a:bodyPr/>
          <a:lstStyle>
            <a:lvl1pPr marL="0" indent="0" algn="l">
              <a:buNone/>
              <a:defRPr b="1">
                <a:solidFill>
                  <a:srgbClr val="70B207"/>
                </a:solidFill>
                <a:latin typeface="+mj-lt"/>
                <a:ea typeface="Proxima Nova Rg" panose="02000506030000020004" pitchFamily="50" charset="0"/>
                <a:cs typeface="Proxima Nova Rg" panose="02000506030000020004" pitchFamily="50" charset="0"/>
              </a:defRPr>
            </a:lvl1pPr>
          </a:lstStyle>
          <a:p>
            <a:pPr lvl="0"/>
            <a:r>
              <a:rPr lang="en-US" dirty="0"/>
              <a:t>Introduction</a:t>
            </a:r>
          </a:p>
        </p:txBody>
      </p:sp>
      <p:cxnSp>
        <p:nvCxnSpPr>
          <p:cNvPr id="13" name="Straight Connector 12">
            <a:extLst>
              <a:ext uri="{FF2B5EF4-FFF2-40B4-BE49-F238E27FC236}">
                <a16:creationId xmlns:a16="http://schemas.microsoft.com/office/drawing/2014/main" id="{2F53A1AF-5960-D84C-9B0A-309532AD9D0A}"/>
              </a:ext>
            </a:extLst>
          </p:cNvPr>
          <p:cNvCxnSpPr>
            <a:cxnSpLocks/>
          </p:cNvCxnSpPr>
          <p:nvPr userDrawn="1"/>
        </p:nvCxnSpPr>
        <p:spPr>
          <a:xfrm>
            <a:off x="6096000" y="2222627"/>
            <a:ext cx="0" cy="3585217"/>
          </a:xfrm>
          <a:prstGeom prst="line">
            <a:avLst/>
          </a:prstGeom>
          <a:ln w="12700">
            <a:solidFill>
              <a:srgbClr val="00624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7479F181-696D-A344-9BE8-D865710349BC}"/>
              </a:ext>
            </a:extLst>
          </p:cNvPr>
          <p:cNvSpPr>
            <a:spLocks noGrp="1"/>
          </p:cNvSpPr>
          <p:nvPr>
            <p:ph type="body" sz="quarter" idx="16" hasCustomPrompt="1"/>
          </p:nvPr>
        </p:nvSpPr>
        <p:spPr>
          <a:xfrm>
            <a:off x="6557322" y="2174380"/>
            <a:ext cx="4621420" cy="435426"/>
          </a:xfrm>
        </p:spPr>
        <p:txBody>
          <a:bodyPr/>
          <a:lstStyle>
            <a:lvl1pPr marL="0" indent="0" algn="l">
              <a:buNone/>
              <a:defRPr b="1">
                <a:solidFill>
                  <a:srgbClr val="70B207"/>
                </a:solidFill>
                <a:latin typeface="+mj-lt"/>
                <a:ea typeface="Proxima Nova Rg" panose="02000506030000020004" pitchFamily="50" charset="0"/>
                <a:cs typeface="Proxima Nova Rg" panose="02000506030000020004" pitchFamily="50" charset="0"/>
              </a:defRPr>
            </a:lvl1pPr>
          </a:lstStyle>
          <a:p>
            <a:pPr lvl="0"/>
            <a:r>
              <a:rPr lang="en-US" dirty="0"/>
              <a:t>Objectives</a:t>
            </a:r>
          </a:p>
        </p:txBody>
      </p:sp>
      <p:sp>
        <p:nvSpPr>
          <p:cNvPr id="16" name="Footer Placeholder 1"/>
          <p:cNvSpPr>
            <a:spLocks noGrp="1"/>
          </p:cNvSpPr>
          <p:nvPr>
            <p:ph type="ftr" sz="quarter" idx="10"/>
          </p:nvPr>
        </p:nvSpPr>
        <p:spPr>
          <a:xfrm>
            <a:off x="3344334" y="6555805"/>
            <a:ext cx="5531989" cy="196529"/>
          </a:xfrm>
        </p:spPr>
        <p:txBody>
          <a:bodyPr lIns="0" tIns="0" rIns="0" bIns="0" anchor="b"/>
          <a:lstStyle>
            <a:lvl1pPr algn="ctr">
              <a:defRPr sz="750">
                <a:solidFill>
                  <a:schemeClr val="bg1"/>
                </a:solidFill>
                <a:latin typeface="+mj-lt"/>
              </a:defRPr>
            </a:lvl1pPr>
          </a:lstStyle>
          <a:p>
            <a:r>
              <a:rPr lang="en-GB" dirty="0"/>
              <a:t>SCHOOL OF - to apply in all slides at the same time edit in Insert &gt; Header &amp; Footer</a:t>
            </a:r>
          </a:p>
        </p:txBody>
      </p:sp>
      <p:sp>
        <p:nvSpPr>
          <p:cNvPr id="17" name="Content Placeholder 2">
            <a:extLst>
              <a:ext uri="{FF2B5EF4-FFF2-40B4-BE49-F238E27FC236}">
                <a16:creationId xmlns:a16="http://schemas.microsoft.com/office/drawing/2014/main" id="{4CBCAFCE-8EC7-084D-BB9A-53CC57977D66}"/>
              </a:ext>
            </a:extLst>
          </p:cNvPr>
          <p:cNvSpPr>
            <a:spLocks noGrp="1"/>
          </p:cNvSpPr>
          <p:nvPr>
            <p:ph idx="17"/>
          </p:nvPr>
        </p:nvSpPr>
        <p:spPr>
          <a:xfrm>
            <a:off x="6552462" y="2730355"/>
            <a:ext cx="4621423" cy="3077488"/>
          </a:xfrm>
        </p:spPr>
        <p:txBody>
          <a:bodyPr>
            <a:normAutofit/>
          </a:bodyPr>
          <a:lstStyle>
            <a:lvl1pPr>
              <a:lnSpc>
                <a:spcPct val="100000"/>
              </a:lnSpc>
              <a:buClr>
                <a:srgbClr val="006241"/>
              </a:buClr>
              <a:defRPr sz="2400" b="0">
                <a:latin typeface="+mj-lt"/>
                <a:ea typeface="Proxima Nova Rg" panose="02000506030000020004" pitchFamily="50" charset="0"/>
                <a:cs typeface="Proxima Nova Rg" panose="02000506030000020004" pitchFamily="50" charset="0"/>
              </a:defRPr>
            </a:lvl1pPr>
            <a:lvl2pPr>
              <a:lnSpc>
                <a:spcPct val="100000"/>
              </a:lnSpc>
              <a:buClr>
                <a:srgbClr val="006241"/>
              </a:buClr>
              <a:defRPr sz="2000" b="0">
                <a:latin typeface="+mj-lt"/>
                <a:ea typeface="Proxima Nova Rg" panose="02000506030000020004" pitchFamily="50" charset="0"/>
                <a:cs typeface="Proxima Nova Rg" panose="02000506030000020004" pitchFamily="50" charset="0"/>
              </a:defRPr>
            </a:lvl2pPr>
            <a:lvl3pPr>
              <a:lnSpc>
                <a:spcPct val="100000"/>
              </a:lnSpc>
              <a:buClr>
                <a:srgbClr val="006241"/>
              </a:buClr>
              <a:defRPr sz="1800" b="0">
                <a:latin typeface="+mj-lt"/>
                <a:ea typeface="Proxima Nova Rg" panose="02000506030000020004" pitchFamily="50" charset="0"/>
                <a:cs typeface="Proxima Nova Rg" panose="02000506030000020004" pitchFamily="50" charset="0"/>
              </a:defRPr>
            </a:lvl3pPr>
            <a:lvl4pPr>
              <a:lnSpc>
                <a:spcPct val="100000"/>
              </a:lnSpc>
              <a:buClr>
                <a:srgbClr val="006241"/>
              </a:buClr>
              <a:defRPr sz="1600" b="0">
                <a:latin typeface="+mj-lt"/>
                <a:ea typeface="Proxima Nova Rg" panose="02000506030000020004" pitchFamily="50" charset="0"/>
                <a:cs typeface="Proxima Nova Rg" panose="02000506030000020004" pitchFamily="50" charset="0"/>
              </a:defRPr>
            </a:lvl4pPr>
            <a:lvl5pPr>
              <a:lnSpc>
                <a:spcPct val="100000"/>
              </a:lnSpc>
              <a:buClr>
                <a:srgbClr val="006241"/>
              </a:buClr>
              <a:defRPr sz="1600" b="0">
                <a:latin typeface="+mj-lt"/>
                <a:ea typeface="Proxima Nova Rg" panose="02000506030000020004" pitchFamily="50" charset="0"/>
                <a:cs typeface="Proxima Nova Rg" panose="02000506030000020004"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634" y="6593268"/>
            <a:ext cx="2351356" cy="153349"/>
          </a:xfrm>
          <a:prstGeom prst="rect">
            <a:avLst/>
          </a:prstGeom>
        </p:spPr>
      </p:pic>
    </p:spTree>
    <p:extLst>
      <p:ext uri="{BB962C8B-B14F-4D97-AF65-F5344CB8AC3E}">
        <p14:creationId xmlns:p14="http://schemas.microsoft.com/office/powerpoint/2010/main" val="933620637"/>
      </p:ext>
    </p:extLst>
  </p:cSld>
  <p:clrMapOvr>
    <a:masterClrMapping/>
  </p:clrMapOvr>
  <p:extLst>
    <p:ext uri="{DCECCB84-F9BA-43D5-87BE-67443E8EF086}">
      <p15:sldGuideLst xmlns:p15="http://schemas.microsoft.com/office/powerpoint/2012/main">
        <p15:guide id="1" orient="horz" pos="1720">
          <p15:clr>
            <a:srgbClr val="FBAE40"/>
          </p15:clr>
        </p15:guide>
        <p15:guide id="2" pos="254">
          <p15:clr>
            <a:srgbClr val="FBAE40"/>
          </p15:clr>
        </p15:guide>
        <p15:guide id="4" pos="2878">
          <p15:clr>
            <a:srgbClr val="FBAE40"/>
          </p15:clr>
        </p15:guide>
        <p15:guide id="5" pos="5369">
          <p15:clr>
            <a:srgbClr val="FBAE40"/>
          </p15:clr>
        </p15:guide>
        <p15:guide id="6" pos="5419">
          <p15:clr>
            <a:srgbClr val="FBAE40"/>
          </p15:clr>
        </p15:guide>
        <p15:guide id="7" orient="horz" pos="4252">
          <p15:clr>
            <a:srgbClr val="FBAE40"/>
          </p15:clr>
        </p15:guide>
        <p15:guide id="8" orient="horz" pos="1372">
          <p15:clr>
            <a:srgbClr val="FBAE40"/>
          </p15:clr>
        </p15:guide>
        <p15:guide id="9" pos="476">
          <p15:clr>
            <a:srgbClr val="FBAE40"/>
          </p15:clr>
        </p15:guide>
        <p15:guide id="10" pos="2662">
          <p15:clr>
            <a:srgbClr val="FBAE40"/>
          </p15:clr>
        </p15:guide>
        <p15:guide id="11" pos="3101">
          <p15:clr>
            <a:srgbClr val="FBAE40"/>
          </p15:clr>
        </p15:guide>
        <p15:guide id="12" pos="5279">
          <p15:clr>
            <a:srgbClr val="FBAE40"/>
          </p15:clr>
        </p15:guide>
        <p15:guide id="13" orient="horz" pos="3659">
          <p15:clr>
            <a:srgbClr val="FBAE40"/>
          </p15:clr>
        </p15:guide>
        <p15:guide id="14" orient="horz" pos="432">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EST Analysis">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1" y="476722"/>
            <a:ext cx="9259723"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PEST Analysis</a:t>
            </a:r>
          </a:p>
        </p:txBody>
      </p: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3B89F8E2-B64D-AC49-A8DD-AF613312CED2}"/>
              </a:ext>
            </a:extLst>
          </p:cNvPr>
          <p:cNvSpPr>
            <a:spLocks noGrp="1"/>
          </p:cNvSpPr>
          <p:nvPr>
            <p:ph type="body" sz="quarter" idx="14"/>
          </p:nvPr>
        </p:nvSpPr>
        <p:spPr>
          <a:xfrm>
            <a:off x="3328089" y="1882464"/>
            <a:ext cx="8327553" cy="768544"/>
          </a:xfrm>
        </p:spPr>
        <p:txBody>
          <a:bodyPr anchor="ctr">
            <a:normAutofit/>
          </a:bodyPr>
          <a:lstStyle>
            <a:lvl1pPr marL="0" indent="0" algn="l">
              <a:buNone/>
              <a:defRPr sz="18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6" name="Text Placeholder 2">
            <a:extLst>
              <a:ext uri="{FF2B5EF4-FFF2-40B4-BE49-F238E27FC236}">
                <a16:creationId xmlns:a16="http://schemas.microsoft.com/office/drawing/2014/main" id="{86601CF6-624C-4A4E-B63C-0AB8AD4B0D8B}"/>
              </a:ext>
            </a:extLst>
          </p:cNvPr>
          <p:cNvSpPr>
            <a:spLocks noGrp="1"/>
          </p:cNvSpPr>
          <p:nvPr>
            <p:ph type="body" sz="quarter" idx="18"/>
          </p:nvPr>
        </p:nvSpPr>
        <p:spPr>
          <a:xfrm>
            <a:off x="557927" y="1887429"/>
            <a:ext cx="2432408" cy="768545"/>
          </a:xfrm>
        </p:spPr>
        <p:txBody>
          <a:bodyPr anchor="ctr">
            <a:noAutofit/>
          </a:bodyPr>
          <a:lstStyle>
            <a:lvl1pPr marL="0" indent="0" algn="l">
              <a:buNone/>
              <a:defRPr sz="2400" b="1" i="0"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7" name="Text Placeholder 2">
            <a:extLst>
              <a:ext uri="{FF2B5EF4-FFF2-40B4-BE49-F238E27FC236}">
                <a16:creationId xmlns:a16="http://schemas.microsoft.com/office/drawing/2014/main" id="{C6B470C7-D692-C244-8ADA-5E6292A32A41}"/>
              </a:ext>
            </a:extLst>
          </p:cNvPr>
          <p:cNvSpPr>
            <a:spLocks noGrp="1"/>
          </p:cNvSpPr>
          <p:nvPr>
            <p:ph type="body" sz="quarter" idx="19"/>
          </p:nvPr>
        </p:nvSpPr>
        <p:spPr>
          <a:xfrm>
            <a:off x="557927" y="3031847"/>
            <a:ext cx="2432408" cy="768545"/>
          </a:xfrm>
        </p:spPr>
        <p:txBody>
          <a:bodyPr anchor="ctr">
            <a:noAutofit/>
          </a:bodyPr>
          <a:lstStyle>
            <a:lvl1pPr marL="0" indent="0" algn="l">
              <a:buNone/>
              <a:defRPr sz="2400" b="1" i="0" baseline="0">
                <a:solidFill>
                  <a:schemeClr val="accent5"/>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8" name="Text Placeholder 2">
            <a:extLst>
              <a:ext uri="{FF2B5EF4-FFF2-40B4-BE49-F238E27FC236}">
                <a16:creationId xmlns:a16="http://schemas.microsoft.com/office/drawing/2014/main" id="{1F46D524-4125-844F-9646-96AC9FC2EEED}"/>
              </a:ext>
            </a:extLst>
          </p:cNvPr>
          <p:cNvSpPr>
            <a:spLocks noGrp="1"/>
          </p:cNvSpPr>
          <p:nvPr>
            <p:ph type="body" sz="quarter" idx="20"/>
          </p:nvPr>
        </p:nvSpPr>
        <p:spPr>
          <a:xfrm>
            <a:off x="557927" y="4176265"/>
            <a:ext cx="2432408" cy="768545"/>
          </a:xfrm>
        </p:spPr>
        <p:txBody>
          <a:bodyPr anchor="ctr">
            <a:noAutofit/>
          </a:bodyPr>
          <a:lstStyle>
            <a:lvl1pPr marL="0" indent="0" algn="l">
              <a:buNone/>
              <a:defRPr sz="2400" b="1" i="0" baseline="0">
                <a:solidFill>
                  <a:schemeClr val="accent3"/>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34" name="Text Placeholder 2">
            <a:extLst>
              <a:ext uri="{FF2B5EF4-FFF2-40B4-BE49-F238E27FC236}">
                <a16:creationId xmlns:a16="http://schemas.microsoft.com/office/drawing/2014/main" id="{369B9DF6-3D13-AC41-AF63-DFE23883004C}"/>
              </a:ext>
            </a:extLst>
          </p:cNvPr>
          <p:cNvSpPr>
            <a:spLocks noGrp="1"/>
          </p:cNvSpPr>
          <p:nvPr>
            <p:ph type="body" sz="quarter" idx="21"/>
          </p:nvPr>
        </p:nvSpPr>
        <p:spPr>
          <a:xfrm>
            <a:off x="536360" y="5320684"/>
            <a:ext cx="2432408" cy="768545"/>
          </a:xfrm>
        </p:spPr>
        <p:txBody>
          <a:bodyPr anchor="ctr">
            <a:noAutofit/>
          </a:bodyPr>
          <a:lstStyle>
            <a:lvl1pPr marL="0" indent="0" algn="l">
              <a:buNone/>
              <a:defRPr sz="2400" b="1" i="0" baseline="0">
                <a:solidFill>
                  <a:schemeClr val="accent2"/>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cxnSp>
        <p:nvCxnSpPr>
          <p:cNvPr id="35" name="Straight Connector 34">
            <a:extLst>
              <a:ext uri="{FF2B5EF4-FFF2-40B4-BE49-F238E27FC236}">
                <a16:creationId xmlns:a16="http://schemas.microsoft.com/office/drawing/2014/main" id="{064D14FE-F0EC-9E45-8211-8AECE22E1CC0}"/>
              </a:ext>
            </a:extLst>
          </p:cNvPr>
          <p:cNvCxnSpPr>
            <a:cxnSpLocks/>
          </p:cNvCxnSpPr>
          <p:nvPr userDrawn="1"/>
        </p:nvCxnSpPr>
        <p:spPr>
          <a:xfrm flipH="1">
            <a:off x="557927" y="2847664"/>
            <a:ext cx="1109771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E01AE01-0A53-D74B-8BE4-E6490CE5C583}"/>
              </a:ext>
            </a:extLst>
          </p:cNvPr>
          <p:cNvCxnSpPr>
            <a:cxnSpLocks/>
          </p:cNvCxnSpPr>
          <p:nvPr userDrawn="1"/>
        </p:nvCxnSpPr>
        <p:spPr>
          <a:xfrm flipH="1">
            <a:off x="557927" y="3999957"/>
            <a:ext cx="1109771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8A5501F-60A1-6745-A84A-F8EC2892729A}"/>
              </a:ext>
            </a:extLst>
          </p:cNvPr>
          <p:cNvCxnSpPr>
            <a:cxnSpLocks/>
          </p:cNvCxnSpPr>
          <p:nvPr userDrawn="1"/>
        </p:nvCxnSpPr>
        <p:spPr>
          <a:xfrm flipH="1">
            <a:off x="557927" y="5137381"/>
            <a:ext cx="1109771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xt Placeholder 2">
            <a:extLst>
              <a:ext uri="{FF2B5EF4-FFF2-40B4-BE49-F238E27FC236}">
                <a16:creationId xmlns:a16="http://schemas.microsoft.com/office/drawing/2014/main" id="{C3455D8F-754F-F744-9774-4115CF132E8A}"/>
              </a:ext>
            </a:extLst>
          </p:cNvPr>
          <p:cNvSpPr>
            <a:spLocks noGrp="1"/>
          </p:cNvSpPr>
          <p:nvPr>
            <p:ph type="body" sz="quarter" idx="22"/>
          </p:nvPr>
        </p:nvSpPr>
        <p:spPr>
          <a:xfrm>
            <a:off x="3328089" y="3034757"/>
            <a:ext cx="8327553" cy="768544"/>
          </a:xfrm>
        </p:spPr>
        <p:txBody>
          <a:bodyPr anchor="ctr">
            <a:normAutofit/>
          </a:bodyPr>
          <a:lstStyle>
            <a:lvl1pPr marL="0" indent="0" algn="l">
              <a:buNone/>
              <a:defRPr sz="18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40" name="Text Placeholder 2">
            <a:extLst>
              <a:ext uri="{FF2B5EF4-FFF2-40B4-BE49-F238E27FC236}">
                <a16:creationId xmlns:a16="http://schemas.microsoft.com/office/drawing/2014/main" id="{2C42B7F4-16A0-EB4B-9A61-205EEA8D87DF}"/>
              </a:ext>
            </a:extLst>
          </p:cNvPr>
          <p:cNvSpPr>
            <a:spLocks noGrp="1"/>
          </p:cNvSpPr>
          <p:nvPr>
            <p:ph type="body" sz="quarter" idx="23"/>
          </p:nvPr>
        </p:nvSpPr>
        <p:spPr>
          <a:xfrm>
            <a:off x="3328089" y="4179906"/>
            <a:ext cx="8327553" cy="768544"/>
          </a:xfrm>
        </p:spPr>
        <p:txBody>
          <a:bodyPr anchor="ctr">
            <a:normAutofit/>
          </a:bodyPr>
          <a:lstStyle>
            <a:lvl1pPr marL="0" indent="0" algn="l">
              <a:buNone/>
              <a:defRPr sz="18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41" name="Text Placeholder 2">
            <a:extLst>
              <a:ext uri="{FF2B5EF4-FFF2-40B4-BE49-F238E27FC236}">
                <a16:creationId xmlns:a16="http://schemas.microsoft.com/office/drawing/2014/main" id="{B5CE8B1B-51DA-AE48-ADBD-6D16542AE6C7}"/>
              </a:ext>
            </a:extLst>
          </p:cNvPr>
          <p:cNvSpPr>
            <a:spLocks noGrp="1"/>
          </p:cNvSpPr>
          <p:nvPr>
            <p:ph type="body" sz="quarter" idx="24"/>
          </p:nvPr>
        </p:nvSpPr>
        <p:spPr>
          <a:xfrm>
            <a:off x="3328089" y="5329959"/>
            <a:ext cx="8327553" cy="768544"/>
          </a:xfrm>
        </p:spPr>
        <p:txBody>
          <a:bodyPr anchor="ctr">
            <a:normAutofit/>
          </a:bodyPr>
          <a:lstStyle>
            <a:lvl1pPr marL="0" indent="0" algn="l">
              <a:buNone/>
              <a:defRPr sz="1800" b="0" i="0">
                <a:latin typeface="Arial" panose="020B0604020202020204" pitchFamily="34" charset="0"/>
                <a:ea typeface="Arial" panose="020B0604020202020204" pitchFamily="34" charset="0"/>
                <a:cs typeface="Arial" panose="020B0604020202020204" pitchFamily="34" charset="0"/>
              </a:defRPr>
            </a:lvl1pPr>
          </a:lstStyle>
          <a:p>
            <a:pPr lvl="0"/>
            <a:r>
              <a:rPr lang="en-US"/>
              <a:t>Click to edit Master text styles</a:t>
            </a:r>
          </a:p>
        </p:txBody>
      </p:sp>
      <p:sp>
        <p:nvSpPr>
          <p:cNvPr id="23" name="Rectangle 22">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extBox 23">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6EE50199-923E-B90F-0AD2-C2E2B716E2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2817360551"/>
      </p:ext>
    </p:extLst>
  </p:cSld>
  <p:clrMapOvr>
    <a:masterClrMapping/>
  </p:clrMapOvr>
  <p:extLst>
    <p:ext uri="{DCECCB84-F9BA-43D5-87BE-67443E8EF086}">
      <p15:sldGuideLst xmlns:p15="http://schemas.microsoft.com/office/powerpoint/2012/main">
        <p15:guide id="1" pos="7039">
          <p15:clr>
            <a:srgbClr val="FBAE40"/>
          </p15:clr>
        </p15:guide>
        <p15:guide id="2" orient="horz" pos="3837">
          <p15:clr>
            <a:srgbClr val="FBAE40"/>
          </p15:clr>
        </p15:guide>
        <p15:guide id="3" pos="7159">
          <p15:clr>
            <a:srgbClr val="FBAE40"/>
          </p15:clr>
        </p15:guide>
        <p15:guide id="4" pos="339">
          <p15:clr>
            <a:srgbClr val="FBAE40"/>
          </p15:clr>
        </p15:guide>
        <p15:guide id="5" pos="1880">
          <p15:clr>
            <a:srgbClr val="FBAE40"/>
          </p15:clr>
        </p15:guide>
        <p15:guide id="6" pos="2092">
          <p15:clr>
            <a:srgbClr val="FBAE40"/>
          </p15:clr>
        </p15:guide>
        <p15:guide id="7" pos="7344">
          <p15:clr>
            <a:srgbClr val="FBAE40"/>
          </p15:clr>
        </p15:guide>
        <p15:guide id="8" orient="horz" pos="3354">
          <p15:clr>
            <a:srgbClr val="FBAE40"/>
          </p15:clr>
        </p15:guide>
        <p15:guide id="9" orient="horz" pos="3117">
          <p15:clr>
            <a:srgbClr val="FBAE40"/>
          </p15:clr>
        </p15:guide>
        <p15:guide id="10" orient="horz" pos="2634">
          <p15:clr>
            <a:srgbClr val="FBAE40"/>
          </p15:clr>
        </p15:guide>
        <p15:guide id="11" orient="horz" pos="2397">
          <p15:clr>
            <a:srgbClr val="FBAE40"/>
          </p15:clr>
        </p15:guide>
        <p15:guide id="12" orient="horz" pos="1906">
          <p15:clr>
            <a:srgbClr val="FBAE40"/>
          </p15:clr>
        </p15:guide>
        <p15:guide id="13" orient="horz" pos="1677">
          <p15:clr>
            <a:srgbClr val="FBAE40"/>
          </p15:clr>
        </p15:guide>
        <p15:guide id="14" orient="horz" pos="1186">
          <p15:clr>
            <a:srgbClr val="FBAE40"/>
          </p15:clr>
        </p15:guide>
        <p15:guide id="15" orient="horz" pos="432">
          <p15:clr>
            <a:srgbClr val="FBAE40"/>
          </p15:clr>
        </p15:guide>
        <p15:guide id="16" orient="horz" pos="425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Gantt Chart">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766186C-701A-BC45-AC88-392EAFC5BB8F}"/>
              </a:ext>
            </a:extLst>
          </p:cNvPr>
          <p:cNvGraphicFramePr>
            <a:graphicFrameLocks noGrp="1"/>
          </p:cNvGraphicFramePr>
          <p:nvPr userDrawn="1">
            <p:extLst>
              <p:ext uri="{D42A27DB-BD31-4B8C-83A1-F6EECF244321}">
                <p14:modId xmlns:p14="http://schemas.microsoft.com/office/powerpoint/2010/main" val="2609226592"/>
              </p:ext>
            </p:extLst>
          </p:nvPr>
        </p:nvGraphicFramePr>
        <p:xfrm>
          <a:off x="817760" y="1531933"/>
          <a:ext cx="10837893" cy="4669762"/>
        </p:xfrm>
        <a:graphic>
          <a:graphicData uri="http://schemas.openxmlformats.org/drawingml/2006/table">
            <a:tbl>
              <a:tblPr>
                <a:tableStyleId>{5C22544A-7EE6-4342-B048-85BDC9FD1C3A}</a:tableStyleId>
              </a:tblPr>
              <a:tblGrid>
                <a:gridCol w="1035105">
                  <a:extLst>
                    <a:ext uri="{9D8B030D-6E8A-4147-A177-3AD203B41FA5}">
                      <a16:colId xmlns:a16="http://schemas.microsoft.com/office/drawing/2014/main" val="598104309"/>
                    </a:ext>
                  </a:extLst>
                </a:gridCol>
                <a:gridCol w="816899">
                  <a:extLst>
                    <a:ext uri="{9D8B030D-6E8A-4147-A177-3AD203B41FA5}">
                      <a16:colId xmlns:a16="http://schemas.microsoft.com/office/drawing/2014/main" val="4168066833"/>
                    </a:ext>
                  </a:extLst>
                </a:gridCol>
                <a:gridCol w="816899">
                  <a:extLst>
                    <a:ext uri="{9D8B030D-6E8A-4147-A177-3AD203B41FA5}">
                      <a16:colId xmlns:a16="http://schemas.microsoft.com/office/drawing/2014/main" val="1004100599"/>
                    </a:ext>
                  </a:extLst>
                </a:gridCol>
                <a:gridCol w="816899">
                  <a:extLst>
                    <a:ext uri="{9D8B030D-6E8A-4147-A177-3AD203B41FA5}">
                      <a16:colId xmlns:a16="http://schemas.microsoft.com/office/drawing/2014/main" val="2411855810"/>
                    </a:ext>
                  </a:extLst>
                </a:gridCol>
                <a:gridCol w="816899">
                  <a:extLst>
                    <a:ext uri="{9D8B030D-6E8A-4147-A177-3AD203B41FA5}">
                      <a16:colId xmlns:a16="http://schemas.microsoft.com/office/drawing/2014/main" val="1635482544"/>
                    </a:ext>
                  </a:extLst>
                </a:gridCol>
                <a:gridCol w="816899">
                  <a:extLst>
                    <a:ext uri="{9D8B030D-6E8A-4147-A177-3AD203B41FA5}">
                      <a16:colId xmlns:a16="http://schemas.microsoft.com/office/drawing/2014/main" val="1339005217"/>
                    </a:ext>
                  </a:extLst>
                </a:gridCol>
                <a:gridCol w="816899">
                  <a:extLst>
                    <a:ext uri="{9D8B030D-6E8A-4147-A177-3AD203B41FA5}">
                      <a16:colId xmlns:a16="http://schemas.microsoft.com/office/drawing/2014/main" val="1040595637"/>
                    </a:ext>
                  </a:extLst>
                </a:gridCol>
                <a:gridCol w="816899">
                  <a:extLst>
                    <a:ext uri="{9D8B030D-6E8A-4147-A177-3AD203B41FA5}">
                      <a16:colId xmlns:a16="http://schemas.microsoft.com/office/drawing/2014/main" val="1495738028"/>
                    </a:ext>
                  </a:extLst>
                </a:gridCol>
                <a:gridCol w="816899">
                  <a:extLst>
                    <a:ext uri="{9D8B030D-6E8A-4147-A177-3AD203B41FA5}">
                      <a16:colId xmlns:a16="http://schemas.microsoft.com/office/drawing/2014/main" val="2839960209"/>
                    </a:ext>
                  </a:extLst>
                </a:gridCol>
                <a:gridCol w="816899">
                  <a:extLst>
                    <a:ext uri="{9D8B030D-6E8A-4147-A177-3AD203B41FA5}">
                      <a16:colId xmlns:a16="http://schemas.microsoft.com/office/drawing/2014/main" val="3918524498"/>
                    </a:ext>
                  </a:extLst>
                </a:gridCol>
                <a:gridCol w="816899">
                  <a:extLst>
                    <a:ext uri="{9D8B030D-6E8A-4147-A177-3AD203B41FA5}">
                      <a16:colId xmlns:a16="http://schemas.microsoft.com/office/drawing/2014/main" val="3569936324"/>
                    </a:ext>
                  </a:extLst>
                </a:gridCol>
                <a:gridCol w="816899">
                  <a:extLst>
                    <a:ext uri="{9D8B030D-6E8A-4147-A177-3AD203B41FA5}">
                      <a16:colId xmlns:a16="http://schemas.microsoft.com/office/drawing/2014/main" val="2110722687"/>
                    </a:ext>
                  </a:extLst>
                </a:gridCol>
                <a:gridCol w="816899">
                  <a:extLst>
                    <a:ext uri="{9D8B030D-6E8A-4147-A177-3AD203B41FA5}">
                      <a16:colId xmlns:a16="http://schemas.microsoft.com/office/drawing/2014/main" val="2450500902"/>
                    </a:ext>
                  </a:extLst>
                </a:gridCol>
              </a:tblGrid>
              <a:tr h="618332">
                <a:tc>
                  <a:txBody>
                    <a:bodyPr/>
                    <a:lstStyle/>
                    <a:p>
                      <a:endParaRPr lang="en-US" sz="1400" b="0" i="0">
                        <a:latin typeface="Arial" panose="020B0604020202020204" pitchFamily="34" charset="0"/>
                      </a:endParaRPr>
                    </a:p>
                  </a:txBody>
                  <a:tcPr anchor="ctr">
                    <a:lnL w="12700" cmpd="sng">
                      <a:noFill/>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Jan</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Feb</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Mar</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Apr</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May</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Jun</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Jul</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Aug</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Sep</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Oct</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Nov</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US" sz="1400" b="0" i="0">
                          <a:latin typeface="Arial" panose="020B0604020202020204" pitchFamily="34" charset="0"/>
                        </a:rPr>
                        <a:t>Dec</a:t>
                      </a:r>
                    </a:p>
                  </a:txBody>
                  <a:tcPr>
                    <a:lnL w="12700" cap="flat" cmpd="sng" algn="ctr">
                      <a:solidFill>
                        <a:schemeClr val="bg1">
                          <a:lumMod val="9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55971151"/>
                  </a:ext>
                </a:extLst>
              </a:tr>
              <a:tr h="4051430">
                <a:tc>
                  <a:txBody>
                    <a:bodyPr/>
                    <a:lstStyle/>
                    <a:p>
                      <a:endParaRPr lang="en-US" sz="1400" b="0" i="0">
                        <a:latin typeface="Arial" panose="020B0604020202020204" pitchFamily="34" charset="0"/>
                      </a:endParaRPr>
                    </a:p>
                  </a:txBody>
                  <a:tcPr anchor="ctr">
                    <a:lnL w="12700" cmpd="sng">
                      <a:noFill/>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400" b="0" i="0">
                        <a:latin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5524781"/>
                  </a:ext>
                </a:extLst>
              </a:tr>
            </a:tbl>
          </a:graphicData>
        </a:graphic>
      </p:graphicFrame>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0" y="495867"/>
            <a:ext cx="10638053" cy="768545"/>
          </a:xfrm>
          <a:prstGeom prst="rect">
            <a:avLst/>
          </a:prstGeom>
        </p:spPr>
        <p:txBody>
          <a:bodyPr vert="horz" lIns="0" tIns="0" rIns="0" bIns="0" rtlCol="0" anchor="ctr">
            <a:normAutofit/>
          </a:bodyPr>
          <a:lstStyle>
            <a:lvl1pPr>
              <a:defRPr b="1" i="0">
                <a:latin typeface="Arial" panose="020B0604020202020204" pitchFamily="34" charset="0"/>
              </a:defRPr>
            </a:lvl1pPr>
          </a:lstStyle>
          <a:p>
            <a:r>
              <a:rPr lang="en-US"/>
              <a:t>Gantt Chart</a:t>
            </a:r>
          </a:p>
        </p:txBody>
      </p:sp>
      <p:sp>
        <p:nvSpPr>
          <p:cNvPr id="30"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1" name="Straight Connector 3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E1884DB4-8724-2444-AC73-01BDA7C1B25F}"/>
              </a:ext>
            </a:extLst>
          </p:cNvPr>
          <p:cNvSpPr>
            <a:spLocks noGrp="1"/>
          </p:cNvSpPr>
          <p:nvPr>
            <p:ph type="body" sz="quarter" idx="14" hasCustomPrompt="1"/>
          </p:nvPr>
        </p:nvSpPr>
        <p:spPr>
          <a:xfrm>
            <a:off x="536359" y="2009908"/>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38" name="Text Placeholder 2">
            <a:extLst>
              <a:ext uri="{FF2B5EF4-FFF2-40B4-BE49-F238E27FC236}">
                <a16:creationId xmlns:a16="http://schemas.microsoft.com/office/drawing/2014/main" id="{AD305F03-5586-5E4F-81F2-236A9DB36ADD}"/>
              </a:ext>
            </a:extLst>
          </p:cNvPr>
          <p:cNvSpPr>
            <a:spLocks noGrp="1"/>
          </p:cNvSpPr>
          <p:nvPr>
            <p:ph type="body" sz="quarter" idx="26"/>
          </p:nvPr>
        </p:nvSpPr>
        <p:spPr>
          <a:xfrm>
            <a:off x="2081565" y="3052038"/>
            <a:ext cx="3910361"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44" name="Text Placeholder 2">
            <a:extLst>
              <a:ext uri="{FF2B5EF4-FFF2-40B4-BE49-F238E27FC236}">
                <a16:creationId xmlns:a16="http://schemas.microsoft.com/office/drawing/2014/main" id="{F4DB0538-1629-4B42-A56E-318B4C79521D}"/>
              </a:ext>
            </a:extLst>
          </p:cNvPr>
          <p:cNvSpPr>
            <a:spLocks noGrp="1"/>
          </p:cNvSpPr>
          <p:nvPr>
            <p:ph type="body" sz="quarter" idx="27" hasCustomPrompt="1"/>
          </p:nvPr>
        </p:nvSpPr>
        <p:spPr>
          <a:xfrm>
            <a:off x="536359" y="2531360"/>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45" name="Text Placeholder 2">
            <a:extLst>
              <a:ext uri="{FF2B5EF4-FFF2-40B4-BE49-F238E27FC236}">
                <a16:creationId xmlns:a16="http://schemas.microsoft.com/office/drawing/2014/main" id="{075659CF-3622-2743-851F-8923DB01AF3E}"/>
              </a:ext>
            </a:extLst>
          </p:cNvPr>
          <p:cNvSpPr>
            <a:spLocks noGrp="1"/>
          </p:cNvSpPr>
          <p:nvPr>
            <p:ph type="body" sz="quarter" idx="28"/>
          </p:nvPr>
        </p:nvSpPr>
        <p:spPr>
          <a:xfrm>
            <a:off x="5189038" y="3574264"/>
            <a:ext cx="2988527"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46" name="Text Placeholder 2">
            <a:extLst>
              <a:ext uri="{FF2B5EF4-FFF2-40B4-BE49-F238E27FC236}">
                <a16:creationId xmlns:a16="http://schemas.microsoft.com/office/drawing/2014/main" id="{4B7ABE6A-4FF3-9543-84D7-72D8B9B04EEE}"/>
              </a:ext>
            </a:extLst>
          </p:cNvPr>
          <p:cNvSpPr>
            <a:spLocks noGrp="1"/>
          </p:cNvSpPr>
          <p:nvPr>
            <p:ph type="body" sz="quarter" idx="29" hasCustomPrompt="1"/>
          </p:nvPr>
        </p:nvSpPr>
        <p:spPr>
          <a:xfrm>
            <a:off x="536359" y="3052812"/>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47" name="Text Placeholder 2">
            <a:extLst>
              <a:ext uri="{FF2B5EF4-FFF2-40B4-BE49-F238E27FC236}">
                <a16:creationId xmlns:a16="http://schemas.microsoft.com/office/drawing/2014/main" id="{FCE93C9B-BDFA-DA48-9722-93E7AC19B47D}"/>
              </a:ext>
            </a:extLst>
          </p:cNvPr>
          <p:cNvSpPr>
            <a:spLocks noGrp="1"/>
          </p:cNvSpPr>
          <p:nvPr>
            <p:ph type="body" sz="quarter" idx="30"/>
          </p:nvPr>
        </p:nvSpPr>
        <p:spPr>
          <a:xfrm>
            <a:off x="3260029" y="4102225"/>
            <a:ext cx="7036264"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48" name="Text Placeholder 2">
            <a:extLst>
              <a:ext uri="{FF2B5EF4-FFF2-40B4-BE49-F238E27FC236}">
                <a16:creationId xmlns:a16="http://schemas.microsoft.com/office/drawing/2014/main" id="{87FE31FF-EFEA-774A-B412-A17BCCF56511}"/>
              </a:ext>
            </a:extLst>
          </p:cNvPr>
          <p:cNvSpPr>
            <a:spLocks noGrp="1"/>
          </p:cNvSpPr>
          <p:nvPr>
            <p:ph type="body" sz="quarter" idx="31" hasCustomPrompt="1"/>
          </p:nvPr>
        </p:nvSpPr>
        <p:spPr>
          <a:xfrm>
            <a:off x="536359" y="3574264"/>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49" name="Text Placeholder 2">
            <a:extLst>
              <a:ext uri="{FF2B5EF4-FFF2-40B4-BE49-F238E27FC236}">
                <a16:creationId xmlns:a16="http://schemas.microsoft.com/office/drawing/2014/main" id="{C06182F5-CA73-9548-8C9E-778C0D79C293}"/>
              </a:ext>
            </a:extLst>
          </p:cNvPr>
          <p:cNvSpPr>
            <a:spLocks noGrp="1"/>
          </p:cNvSpPr>
          <p:nvPr>
            <p:ph type="body" sz="quarter" idx="32"/>
          </p:nvPr>
        </p:nvSpPr>
        <p:spPr>
          <a:xfrm>
            <a:off x="6222383" y="4617168"/>
            <a:ext cx="4832196"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50" name="Text Placeholder 2">
            <a:extLst>
              <a:ext uri="{FF2B5EF4-FFF2-40B4-BE49-F238E27FC236}">
                <a16:creationId xmlns:a16="http://schemas.microsoft.com/office/drawing/2014/main" id="{4DE7B252-5204-C54B-B2AB-728EAAD28795}"/>
              </a:ext>
            </a:extLst>
          </p:cNvPr>
          <p:cNvSpPr>
            <a:spLocks noGrp="1"/>
          </p:cNvSpPr>
          <p:nvPr>
            <p:ph type="body" sz="quarter" idx="33" hasCustomPrompt="1"/>
          </p:nvPr>
        </p:nvSpPr>
        <p:spPr>
          <a:xfrm>
            <a:off x="536359" y="4095716"/>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51" name="Text Placeholder 2">
            <a:extLst>
              <a:ext uri="{FF2B5EF4-FFF2-40B4-BE49-F238E27FC236}">
                <a16:creationId xmlns:a16="http://schemas.microsoft.com/office/drawing/2014/main" id="{36352348-FB9A-0C4E-AC97-1B51444891A4}"/>
              </a:ext>
            </a:extLst>
          </p:cNvPr>
          <p:cNvSpPr>
            <a:spLocks noGrp="1"/>
          </p:cNvSpPr>
          <p:nvPr>
            <p:ph type="body" sz="quarter" idx="34"/>
          </p:nvPr>
        </p:nvSpPr>
        <p:spPr>
          <a:xfrm>
            <a:off x="2081564" y="5138620"/>
            <a:ext cx="5332965"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52" name="Text Placeholder 2">
            <a:extLst>
              <a:ext uri="{FF2B5EF4-FFF2-40B4-BE49-F238E27FC236}">
                <a16:creationId xmlns:a16="http://schemas.microsoft.com/office/drawing/2014/main" id="{68E1BFD4-3A5E-8641-9D2F-00409E3793B6}"/>
              </a:ext>
            </a:extLst>
          </p:cNvPr>
          <p:cNvSpPr>
            <a:spLocks noGrp="1"/>
          </p:cNvSpPr>
          <p:nvPr>
            <p:ph type="body" sz="quarter" idx="35" hasCustomPrompt="1"/>
          </p:nvPr>
        </p:nvSpPr>
        <p:spPr>
          <a:xfrm>
            <a:off x="536359" y="5660073"/>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53" name="Text Placeholder 2">
            <a:extLst>
              <a:ext uri="{FF2B5EF4-FFF2-40B4-BE49-F238E27FC236}">
                <a16:creationId xmlns:a16="http://schemas.microsoft.com/office/drawing/2014/main" id="{E6AA6E42-ABF6-0042-B39E-9D863B855B56}"/>
              </a:ext>
            </a:extLst>
          </p:cNvPr>
          <p:cNvSpPr>
            <a:spLocks noGrp="1"/>
          </p:cNvSpPr>
          <p:nvPr>
            <p:ph type="body" sz="quarter" idx="36"/>
          </p:nvPr>
        </p:nvSpPr>
        <p:spPr>
          <a:xfrm>
            <a:off x="4601737" y="5660073"/>
            <a:ext cx="6452837"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54" name="Text Placeholder 2">
            <a:extLst>
              <a:ext uri="{FF2B5EF4-FFF2-40B4-BE49-F238E27FC236}">
                <a16:creationId xmlns:a16="http://schemas.microsoft.com/office/drawing/2014/main" id="{2A47D090-BD26-A34F-A587-274164E5624A}"/>
              </a:ext>
            </a:extLst>
          </p:cNvPr>
          <p:cNvSpPr>
            <a:spLocks noGrp="1"/>
          </p:cNvSpPr>
          <p:nvPr>
            <p:ph type="body" sz="quarter" idx="37" hasCustomPrompt="1"/>
          </p:nvPr>
        </p:nvSpPr>
        <p:spPr>
          <a:xfrm>
            <a:off x="536359" y="4617168"/>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55" name="Text Placeholder 2">
            <a:extLst>
              <a:ext uri="{FF2B5EF4-FFF2-40B4-BE49-F238E27FC236}">
                <a16:creationId xmlns:a16="http://schemas.microsoft.com/office/drawing/2014/main" id="{6E947712-F350-C94B-A96E-F9EF11B0DCAD}"/>
              </a:ext>
            </a:extLst>
          </p:cNvPr>
          <p:cNvSpPr>
            <a:spLocks noGrp="1"/>
          </p:cNvSpPr>
          <p:nvPr>
            <p:ph type="body" sz="quarter" idx="38" hasCustomPrompt="1"/>
          </p:nvPr>
        </p:nvSpPr>
        <p:spPr>
          <a:xfrm>
            <a:off x="536359" y="5138620"/>
            <a:ext cx="711200" cy="256734"/>
          </a:xfrm>
        </p:spPr>
        <p:txBody>
          <a:bodyPr anchor="ctr">
            <a:normAutofit/>
          </a:bodyPr>
          <a:lstStyle>
            <a:lvl1pPr marL="0" indent="0" algn="l">
              <a:buNone/>
              <a:defRPr sz="1600" b="0" i="0">
                <a:solidFill>
                  <a:srgbClr val="006241"/>
                </a:solidFill>
                <a:latin typeface="Arial" panose="020B0604020202020204" pitchFamily="34" charset="0"/>
              </a:defRPr>
            </a:lvl1pPr>
          </a:lstStyle>
          <a:p>
            <a:pPr lvl="0"/>
            <a:r>
              <a:rPr lang="en-US"/>
              <a:t>Task </a:t>
            </a:r>
          </a:p>
        </p:txBody>
      </p:sp>
      <p:sp>
        <p:nvSpPr>
          <p:cNvPr id="56" name="Text Placeholder 2">
            <a:extLst>
              <a:ext uri="{FF2B5EF4-FFF2-40B4-BE49-F238E27FC236}">
                <a16:creationId xmlns:a16="http://schemas.microsoft.com/office/drawing/2014/main" id="{55B41E2F-B664-B64E-A6F2-0F2A19DCC055}"/>
              </a:ext>
            </a:extLst>
          </p:cNvPr>
          <p:cNvSpPr>
            <a:spLocks noGrp="1"/>
          </p:cNvSpPr>
          <p:nvPr>
            <p:ph type="body" sz="quarter" idx="39"/>
          </p:nvPr>
        </p:nvSpPr>
        <p:spPr>
          <a:xfrm>
            <a:off x="3419706" y="2539082"/>
            <a:ext cx="5657387"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57" name="Text Placeholder 2">
            <a:extLst>
              <a:ext uri="{FF2B5EF4-FFF2-40B4-BE49-F238E27FC236}">
                <a16:creationId xmlns:a16="http://schemas.microsoft.com/office/drawing/2014/main" id="{E61344E7-7C91-2348-832A-A007EEA0A355}"/>
              </a:ext>
            </a:extLst>
          </p:cNvPr>
          <p:cNvSpPr>
            <a:spLocks noGrp="1"/>
          </p:cNvSpPr>
          <p:nvPr>
            <p:ph type="body" sz="quarter" idx="40"/>
          </p:nvPr>
        </p:nvSpPr>
        <p:spPr>
          <a:xfrm>
            <a:off x="1868360" y="2011556"/>
            <a:ext cx="4277293" cy="256734"/>
          </a:xfrm>
          <a:solidFill>
            <a:schemeClr val="accent1"/>
          </a:solidFill>
        </p:spPr>
        <p:txBody>
          <a:bodyPr anchor="ctr">
            <a:normAutofit/>
          </a:bodyPr>
          <a:lstStyle>
            <a:lvl1pPr marL="0" indent="0" algn="ctr">
              <a:buNone/>
              <a:defRPr sz="1400" b="0" i="0">
                <a:solidFill>
                  <a:schemeClr val="bg1"/>
                </a:solidFill>
                <a:latin typeface="Arial" panose="020B0604020202020204" pitchFamily="34" charset="0"/>
              </a:defRPr>
            </a:lvl1pPr>
          </a:lstStyle>
          <a:p>
            <a:pPr lvl="0"/>
            <a:r>
              <a:rPr lang="en-US"/>
              <a:t>Click to edit Master text styles</a:t>
            </a:r>
          </a:p>
        </p:txBody>
      </p:sp>
      <p:sp>
        <p:nvSpPr>
          <p:cNvPr id="27" name="Rectangle 26">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TextBox 27">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3" name="Graphic 7">
            <a:extLst>
              <a:ext uri="{FF2B5EF4-FFF2-40B4-BE49-F238E27FC236}">
                <a16:creationId xmlns:a16="http://schemas.microsoft.com/office/drawing/2014/main" id="{41EAF8CC-DA0D-1FFE-88D8-20963EB7F0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470917543"/>
      </p:ext>
    </p:extLst>
  </p:cSld>
  <p:clrMapOvr>
    <a:masterClrMapping/>
  </p:clrMapOvr>
  <p:extLst>
    <p:ext uri="{DCECCB84-F9BA-43D5-87BE-67443E8EF086}">
      <p15:sldGuideLst xmlns:p15="http://schemas.microsoft.com/office/powerpoint/2012/main">
        <p15:guide id="1" pos="339">
          <p15:clr>
            <a:srgbClr val="FBAE40"/>
          </p15:clr>
        </p15:guide>
        <p15:guide id="2" orient="horz" pos="4252">
          <p15:clr>
            <a:srgbClr val="FBAE40"/>
          </p15:clr>
        </p15:guide>
        <p15:guide id="3" pos="7159">
          <p15:clr>
            <a:srgbClr val="FBAE40"/>
          </p15:clr>
        </p15:guide>
        <p15:guide id="4" pos="7039">
          <p15:clr>
            <a:srgbClr val="FBAE40"/>
          </p15:clr>
        </p15:guide>
        <p15:guide id="5" pos="7344">
          <p15:clr>
            <a:srgbClr val="FBAE40"/>
          </p15:clr>
        </p15:guide>
        <p15:guide id="6" orient="horz" pos="3905">
          <p15:clr>
            <a:srgbClr val="FBAE40"/>
          </p15:clr>
        </p15:guide>
        <p15:guide id="7" orient="horz" pos="966">
          <p15:clr>
            <a:srgbClr val="FBAE40"/>
          </p15:clr>
        </p15:guide>
        <p15:guide id="8" pos="788">
          <p15:clr>
            <a:srgbClr val="FBAE40"/>
          </p15:clr>
        </p15:guide>
        <p15:guide id="9" orient="horz" pos="4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36364" y="476722"/>
            <a:ext cx="10636465" cy="768545"/>
          </a:xfrm>
        </p:spPr>
        <p:txBody>
          <a:bodyPr/>
          <a:lstStyle>
            <a:lvl1pPr>
              <a:defRPr b="1" i="0">
                <a:latin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402858438"/>
      </p:ext>
    </p:extLst>
  </p:cSld>
  <p:clrMapOvr>
    <a:masterClrMapping/>
  </p:clrMapOvr>
  <p:extLst>
    <p:ext uri="{DCECCB84-F9BA-43D5-87BE-67443E8EF086}">
      <p15:sldGuideLst xmlns:p15="http://schemas.microsoft.com/office/powerpoint/2012/main">
        <p15:guide id="1" pos="339">
          <p15:clr>
            <a:srgbClr val="FBAE40"/>
          </p15:clr>
        </p15:guide>
        <p15:guide id="2" orient="horz" pos="432">
          <p15:clr>
            <a:srgbClr val="FBAE40"/>
          </p15:clr>
        </p15:guide>
        <p15:guide id="3" pos="7159">
          <p15:clr>
            <a:srgbClr val="FBAE40"/>
          </p15:clr>
        </p15:guide>
        <p15:guide id="4" pos="7039">
          <p15:clr>
            <a:srgbClr val="FBAE40"/>
          </p15:clr>
        </p15:guide>
        <p15:guide id="5" pos="7344">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acts - Separate">
    <p:spTree>
      <p:nvGrpSpPr>
        <p:cNvPr id="1" name=""/>
        <p:cNvGrpSpPr/>
        <p:nvPr/>
      </p:nvGrpSpPr>
      <p:grpSpPr>
        <a:xfrm>
          <a:off x="0" y="0"/>
          <a:ext cx="0" cy="0"/>
          <a:chOff x="0" y="0"/>
          <a:chExt cx="0" cy="0"/>
        </a:xfrm>
      </p:grpSpPr>
      <p:sp>
        <p:nvSpPr>
          <p:cNvPr id="41" name="Text Placeholder 12"/>
          <p:cNvSpPr>
            <a:spLocks noGrp="1"/>
          </p:cNvSpPr>
          <p:nvPr>
            <p:ph type="body" sz="quarter" idx="21"/>
          </p:nvPr>
        </p:nvSpPr>
        <p:spPr>
          <a:xfrm>
            <a:off x="535431" y="5841108"/>
            <a:ext cx="3420932" cy="173930"/>
          </a:xfrm>
          <a:solidFill>
            <a:schemeClr val="accent2"/>
          </a:solidFill>
        </p:spPr>
        <p:txBody>
          <a:bodyPr lIns="396000" rIns="396000" anchor="ctr">
            <a:noAutofit/>
          </a:bodyPr>
          <a:lstStyle>
            <a:lvl1pPr marL="0" indent="0">
              <a:buNone/>
              <a:defRPr sz="1100" b="1">
                <a:solidFill>
                  <a:schemeClr val="accent2"/>
                </a:solidFill>
                <a:latin typeface="+mn-lt"/>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r>
              <a:rPr lang="en-US"/>
              <a:t>Click to edit Master text styles</a:t>
            </a:r>
          </a:p>
        </p:txBody>
      </p:sp>
      <p:sp>
        <p:nvSpPr>
          <p:cNvPr id="2" name="Title 1"/>
          <p:cNvSpPr>
            <a:spLocks noGrp="1"/>
          </p:cNvSpPr>
          <p:nvPr>
            <p:ph type="title"/>
          </p:nvPr>
        </p:nvSpPr>
        <p:spPr>
          <a:xfrm>
            <a:off x="536364" y="476722"/>
            <a:ext cx="10636465" cy="768545"/>
          </a:xfrm>
        </p:spPr>
        <p:txBody>
          <a:bodyPr/>
          <a:lstStyle>
            <a:lvl1pPr>
              <a:defRPr b="1" i="0">
                <a:latin typeface="Arial" panose="020B0604020202020204" pitchFamily="34" charset="0"/>
              </a:defRPr>
            </a:lvl1pPr>
          </a:lstStyle>
          <a:p>
            <a:r>
              <a:rPr lang="en-US"/>
              <a:t>Click to edit Master title style</a:t>
            </a:r>
            <a:endParaRPr lang="en-GB"/>
          </a:p>
        </p:txBody>
      </p:sp>
      <p:sp>
        <p:nvSpPr>
          <p:cNvPr id="25" name="Text Placeholder 24"/>
          <p:cNvSpPr>
            <a:spLocks noGrp="1"/>
          </p:cNvSpPr>
          <p:nvPr>
            <p:ph type="body" sz="quarter" idx="13"/>
          </p:nvPr>
        </p:nvSpPr>
        <p:spPr>
          <a:xfrm>
            <a:off x="535431" y="2442410"/>
            <a:ext cx="3420932" cy="3420000"/>
          </a:xfrm>
          <a:solidFill>
            <a:schemeClr val="accent1"/>
          </a:solidFill>
          <a:ln>
            <a:noFill/>
          </a:ln>
        </p:spPr>
        <p:txBody>
          <a:bodyPr lIns="396000" tIns="360000" rIns="396000">
            <a:normAutofit/>
          </a:bodyPr>
          <a:lstStyle>
            <a:lvl1pPr marL="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13" name="Text Placeholder 12"/>
          <p:cNvSpPr>
            <a:spLocks noGrp="1"/>
          </p:cNvSpPr>
          <p:nvPr>
            <p:ph type="body" sz="quarter" idx="16"/>
          </p:nvPr>
        </p:nvSpPr>
        <p:spPr>
          <a:xfrm>
            <a:off x="535431" y="1652337"/>
            <a:ext cx="3420932" cy="790074"/>
          </a:xfrm>
          <a:solidFill>
            <a:schemeClr val="accent3"/>
          </a:solidFill>
        </p:spPr>
        <p:txBody>
          <a:bodyPr lIns="396000" rIns="396000" anchor="ctr">
            <a:noAutofit/>
          </a:bodyPr>
          <a:lstStyle>
            <a:lvl1pPr marL="0" indent="0">
              <a:buNone/>
              <a:defRPr sz="1800" b="0" i="0">
                <a:solidFill>
                  <a:schemeClr val="bg1"/>
                </a:solidFill>
                <a:latin typeface="Arial" panose="020B0604020202020204" pitchFamily="34" charset="0"/>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r>
              <a:rPr lang="en-US"/>
              <a:t>Click to edit Master text styles</a:t>
            </a:r>
          </a:p>
        </p:txBody>
      </p:sp>
      <p:sp>
        <p:nvSpPr>
          <p:cNvPr id="34"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86152" y="570009"/>
            <a:ext cx="304131" cy="365125"/>
          </a:xfrm>
          <a:prstGeom prst="rect">
            <a:avLst/>
          </a:prstGeom>
        </p:spPr>
        <p:txBody>
          <a:bodyPr vert="horz" lIns="0" tIns="45720" rIns="0" bIns="45720" rtlCol="0" anchor="ctr"/>
          <a:lstStyle>
            <a:lvl1pPr algn="l">
              <a:defRPr sz="1000" b="0" i="0">
                <a:solidFill>
                  <a:schemeClr val="tx2"/>
                </a:solidFill>
                <a:latin typeface="+mn-lt"/>
              </a:defRPr>
            </a:lvl1pPr>
          </a:lstStyle>
          <a:p>
            <a:fld id="{54797FC3-DC33-DA47-95F6-F7EB925D69E8}" type="slidenum">
              <a:rPr lang="en-US" smtClean="0"/>
              <a:pPr/>
              <a:t>‹#›</a:t>
            </a:fld>
            <a:endParaRPr lang="en-US"/>
          </a:p>
        </p:txBody>
      </p:sp>
      <p:cxnSp>
        <p:nvCxnSpPr>
          <p:cNvPr id="35" name="Straight Connector 34">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Text Placeholder 12"/>
          <p:cNvSpPr>
            <a:spLocks noGrp="1"/>
          </p:cNvSpPr>
          <p:nvPr>
            <p:ph type="body" sz="quarter" idx="17"/>
          </p:nvPr>
        </p:nvSpPr>
        <p:spPr>
          <a:xfrm>
            <a:off x="4389363" y="1652337"/>
            <a:ext cx="3420932" cy="790074"/>
          </a:xfrm>
          <a:solidFill>
            <a:schemeClr val="accent3"/>
          </a:solidFill>
        </p:spPr>
        <p:txBody>
          <a:bodyPr lIns="396000" rIns="396000" anchor="ctr">
            <a:noAutofit/>
          </a:bodyPr>
          <a:lstStyle>
            <a:lvl1pPr marL="0" indent="0">
              <a:buNone/>
              <a:defRPr sz="1800" b="0" i="0">
                <a:solidFill>
                  <a:schemeClr val="bg1"/>
                </a:solidFill>
                <a:latin typeface="Arial" panose="020B0604020202020204" pitchFamily="34" charset="0"/>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r>
              <a:rPr lang="en-US"/>
              <a:t>Click to edit Master text styles</a:t>
            </a:r>
          </a:p>
        </p:txBody>
      </p:sp>
      <p:sp>
        <p:nvSpPr>
          <p:cNvPr id="38" name="Text Placeholder 12"/>
          <p:cNvSpPr>
            <a:spLocks noGrp="1"/>
          </p:cNvSpPr>
          <p:nvPr>
            <p:ph type="body" sz="quarter" idx="18"/>
          </p:nvPr>
        </p:nvSpPr>
        <p:spPr>
          <a:xfrm>
            <a:off x="8238603" y="1652337"/>
            <a:ext cx="3420932" cy="790074"/>
          </a:xfrm>
          <a:solidFill>
            <a:schemeClr val="accent3"/>
          </a:solidFill>
        </p:spPr>
        <p:txBody>
          <a:bodyPr lIns="396000" rIns="396000" anchor="ctr">
            <a:noAutofit/>
          </a:bodyPr>
          <a:lstStyle>
            <a:lvl1pPr marL="0" indent="0">
              <a:buNone/>
              <a:defRPr sz="1800" b="0" i="0">
                <a:solidFill>
                  <a:schemeClr val="bg1"/>
                </a:solidFill>
                <a:latin typeface="Arial" panose="020B0604020202020204" pitchFamily="34" charset="0"/>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r>
              <a:rPr lang="en-US"/>
              <a:t>Click to edit Master text styles</a:t>
            </a:r>
          </a:p>
        </p:txBody>
      </p:sp>
      <p:sp>
        <p:nvSpPr>
          <p:cNvPr id="42" name="Text Placeholder 12"/>
          <p:cNvSpPr>
            <a:spLocks noGrp="1"/>
          </p:cNvSpPr>
          <p:nvPr>
            <p:ph type="body" sz="quarter" idx="22"/>
          </p:nvPr>
        </p:nvSpPr>
        <p:spPr>
          <a:xfrm>
            <a:off x="4389363" y="5841108"/>
            <a:ext cx="3420932" cy="173930"/>
          </a:xfrm>
          <a:solidFill>
            <a:schemeClr val="accent2"/>
          </a:solidFill>
        </p:spPr>
        <p:txBody>
          <a:bodyPr lIns="396000" rIns="396000" anchor="ctr">
            <a:noAutofit/>
          </a:bodyPr>
          <a:lstStyle>
            <a:lvl1pPr marL="0" indent="0">
              <a:buNone/>
              <a:defRPr sz="1100" b="1">
                <a:solidFill>
                  <a:schemeClr val="accent2"/>
                </a:solidFill>
                <a:latin typeface="+mn-lt"/>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r>
              <a:rPr lang="en-US"/>
              <a:t>Click to edit Master text styles</a:t>
            </a:r>
          </a:p>
        </p:txBody>
      </p:sp>
      <p:sp>
        <p:nvSpPr>
          <p:cNvPr id="43" name="Text Placeholder 12"/>
          <p:cNvSpPr>
            <a:spLocks noGrp="1"/>
          </p:cNvSpPr>
          <p:nvPr>
            <p:ph type="body" sz="quarter" idx="23"/>
          </p:nvPr>
        </p:nvSpPr>
        <p:spPr>
          <a:xfrm>
            <a:off x="8238603" y="5841108"/>
            <a:ext cx="3420932" cy="173930"/>
          </a:xfrm>
          <a:solidFill>
            <a:schemeClr val="accent2"/>
          </a:solidFill>
        </p:spPr>
        <p:txBody>
          <a:bodyPr lIns="396000" rIns="396000" anchor="ctr">
            <a:noAutofit/>
          </a:bodyPr>
          <a:lstStyle>
            <a:lvl1pPr marL="0" indent="0">
              <a:buNone/>
              <a:defRPr sz="1100" b="1">
                <a:solidFill>
                  <a:schemeClr val="accent2"/>
                </a:solidFill>
                <a:latin typeface="+mn-lt"/>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r>
              <a:rPr lang="en-US"/>
              <a:t>Click to edit Master text styles</a:t>
            </a:r>
          </a:p>
        </p:txBody>
      </p:sp>
      <p:sp>
        <p:nvSpPr>
          <p:cNvPr id="44" name="Text Placeholder 24"/>
          <p:cNvSpPr>
            <a:spLocks noGrp="1"/>
          </p:cNvSpPr>
          <p:nvPr>
            <p:ph type="body" sz="quarter" idx="24"/>
          </p:nvPr>
        </p:nvSpPr>
        <p:spPr>
          <a:xfrm>
            <a:off x="4389363" y="2442411"/>
            <a:ext cx="3420932" cy="3420000"/>
          </a:xfrm>
          <a:solidFill>
            <a:schemeClr val="accent1"/>
          </a:solidFill>
        </p:spPr>
        <p:txBody>
          <a:bodyPr lIns="396000" tIns="360000" rIns="396000">
            <a:normAutofit/>
          </a:bodyPr>
          <a:lstStyle>
            <a:lvl1pPr marL="0" indent="0">
              <a:buNone/>
              <a:defRPr sz="1800">
                <a:solidFill>
                  <a:schemeClr val="bg1"/>
                </a:solidFill>
                <a:latin typeface="+mn-lt"/>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45" name="Text Placeholder 24"/>
          <p:cNvSpPr>
            <a:spLocks noGrp="1"/>
          </p:cNvSpPr>
          <p:nvPr>
            <p:ph type="body" sz="quarter" idx="25"/>
          </p:nvPr>
        </p:nvSpPr>
        <p:spPr>
          <a:xfrm>
            <a:off x="8238603" y="2442411"/>
            <a:ext cx="3420932" cy="3420000"/>
          </a:xfrm>
          <a:solidFill>
            <a:schemeClr val="accent1"/>
          </a:solidFill>
        </p:spPr>
        <p:txBody>
          <a:bodyPr lIns="396000" tIns="360000" rIns="396000">
            <a:normAutofit/>
          </a:bodyPr>
          <a:lstStyle>
            <a:lvl1pPr marL="0" indent="0">
              <a:buNone/>
              <a:defRPr sz="1800">
                <a:solidFill>
                  <a:schemeClr val="bg1"/>
                </a:solidFill>
                <a:latin typeface="+mn-lt"/>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18" name="Rectangle 17">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extBox 19">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3" name="Graphic 7">
            <a:extLst>
              <a:ext uri="{FF2B5EF4-FFF2-40B4-BE49-F238E27FC236}">
                <a16:creationId xmlns:a16="http://schemas.microsoft.com/office/drawing/2014/main" id="{2CF5F566-846B-2420-CFEE-AE99CCE3FCC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563239899"/>
      </p:ext>
    </p:extLst>
  </p:cSld>
  <p:clrMapOvr>
    <a:masterClrMapping/>
  </p:clrMapOvr>
  <p:extLst>
    <p:ext uri="{DCECCB84-F9BA-43D5-87BE-67443E8EF086}">
      <p15:sldGuideLst xmlns:p15="http://schemas.microsoft.com/office/powerpoint/2012/main">
        <p15:guide id="1" orient="horz" pos="1042">
          <p15:clr>
            <a:srgbClr val="FBAE40"/>
          </p15:clr>
        </p15:guide>
        <p15:guide id="2" pos="339">
          <p15:clr>
            <a:srgbClr val="FBAE40"/>
          </p15:clr>
        </p15:guide>
        <p15:guide id="3" orient="horz" pos="3789">
          <p15:clr>
            <a:srgbClr val="FBAE40"/>
          </p15:clr>
        </p15:guide>
        <p15:guide id="4" pos="7159">
          <p15:clr>
            <a:srgbClr val="FBAE40"/>
          </p15:clr>
        </p15:guide>
        <p15:guide id="5" pos="7039">
          <p15:clr>
            <a:srgbClr val="FBAE40"/>
          </p15:clr>
        </p15:guide>
        <p15:guide id="6" pos="7344">
          <p15:clr>
            <a:srgbClr val="FBAE40"/>
          </p15:clr>
        </p15:guide>
        <p15:guide id="7" orient="horz" pos="432">
          <p15:clr>
            <a:srgbClr val="FBAE40"/>
          </p15:clr>
        </p15:guide>
        <p15:guide id="8" pos="2491">
          <p15:clr>
            <a:srgbClr val="FBAE40"/>
          </p15:clr>
        </p15:guide>
        <p15:guide id="9" pos="2761">
          <p15:clr>
            <a:srgbClr val="FBAE40"/>
          </p15:clr>
        </p15:guide>
        <p15:guide id="10" pos="4921">
          <p15:clr>
            <a:srgbClr val="FBAE40"/>
          </p15:clr>
        </p15:guide>
        <p15:guide id="11" pos="5192">
          <p15:clr>
            <a:srgbClr val="FBAE40"/>
          </p15:clr>
        </p15:guide>
        <p15:guide id="12" orient="horz" pos="4252">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acts - 4 Related">
    <p:spTree>
      <p:nvGrpSpPr>
        <p:cNvPr id="1" name=""/>
        <p:cNvGrpSpPr/>
        <p:nvPr/>
      </p:nvGrpSpPr>
      <p:grpSpPr>
        <a:xfrm>
          <a:off x="0" y="0"/>
          <a:ext cx="0" cy="0"/>
          <a:chOff x="0" y="0"/>
          <a:chExt cx="0" cy="0"/>
        </a:xfrm>
      </p:grpSpPr>
      <p:grpSp>
        <p:nvGrpSpPr>
          <p:cNvPr id="3" name="Group 2"/>
          <p:cNvGrpSpPr/>
          <p:nvPr userDrawn="1"/>
        </p:nvGrpSpPr>
        <p:grpSpPr>
          <a:xfrm>
            <a:off x="542929" y="1665288"/>
            <a:ext cx="5631649" cy="2052000"/>
            <a:chOff x="542925" y="1665288"/>
            <a:chExt cx="5758291" cy="2170112"/>
          </a:xfrm>
        </p:grpSpPr>
        <p:sp>
          <p:nvSpPr>
            <p:cNvPr id="4" name="Rectangle 3"/>
            <p:cNvSpPr/>
            <p:nvPr/>
          </p:nvSpPr>
          <p:spPr>
            <a:xfrm>
              <a:off x="542925" y="1665288"/>
              <a:ext cx="5553075" cy="2170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Triangle 4"/>
            <p:cNvSpPr/>
            <p:nvPr/>
          </p:nvSpPr>
          <p:spPr>
            <a:xfrm rot="5400000">
              <a:off x="6059966" y="1923372"/>
              <a:ext cx="266505" cy="21599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grpSp>
        <p:nvGrpSpPr>
          <p:cNvPr id="6" name="Group 5"/>
          <p:cNvGrpSpPr/>
          <p:nvPr userDrawn="1"/>
        </p:nvGrpSpPr>
        <p:grpSpPr>
          <a:xfrm>
            <a:off x="6227653" y="1665288"/>
            <a:ext cx="5430947" cy="2247806"/>
            <a:chOff x="6227654" y="1665288"/>
            <a:chExt cx="5430946" cy="2369060"/>
          </a:xfrm>
        </p:grpSpPr>
        <p:sp>
          <p:nvSpPr>
            <p:cNvPr id="7" name="Rectangle 6"/>
            <p:cNvSpPr/>
            <p:nvPr/>
          </p:nvSpPr>
          <p:spPr>
            <a:xfrm>
              <a:off x="6227654" y="1665288"/>
              <a:ext cx="5430946" cy="21701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Triangle 7"/>
            <p:cNvSpPr/>
            <p:nvPr/>
          </p:nvSpPr>
          <p:spPr>
            <a:xfrm rot="10800000">
              <a:off x="11157494" y="3818354"/>
              <a:ext cx="250553" cy="2159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grpSp>
        <p:nvGrpSpPr>
          <p:cNvPr id="9" name="Group 8"/>
          <p:cNvGrpSpPr/>
          <p:nvPr userDrawn="1"/>
        </p:nvGrpSpPr>
        <p:grpSpPr>
          <a:xfrm rot="10800000">
            <a:off x="542925" y="3749587"/>
            <a:ext cx="5430947" cy="2287958"/>
            <a:chOff x="6227654" y="1665288"/>
            <a:chExt cx="5430946" cy="2369060"/>
          </a:xfrm>
          <a:solidFill>
            <a:schemeClr val="accent5"/>
          </a:solidFill>
        </p:grpSpPr>
        <p:sp>
          <p:nvSpPr>
            <p:cNvPr id="10" name="Rectangle 9"/>
            <p:cNvSpPr/>
            <p:nvPr/>
          </p:nvSpPr>
          <p:spPr>
            <a:xfrm>
              <a:off x="6227654" y="1665288"/>
              <a:ext cx="5430946" cy="2170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Triangle 10"/>
            <p:cNvSpPr/>
            <p:nvPr/>
          </p:nvSpPr>
          <p:spPr>
            <a:xfrm rot="10800000">
              <a:off x="11157494" y="3818354"/>
              <a:ext cx="250553" cy="21599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grpSp>
        <p:nvGrpSpPr>
          <p:cNvPr id="12" name="Group 11"/>
          <p:cNvGrpSpPr/>
          <p:nvPr userDrawn="1"/>
        </p:nvGrpSpPr>
        <p:grpSpPr>
          <a:xfrm rot="10800000">
            <a:off x="6030965" y="3939994"/>
            <a:ext cx="5627639" cy="2097557"/>
            <a:chOff x="542925" y="1665288"/>
            <a:chExt cx="5754191" cy="2170112"/>
          </a:xfrm>
          <a:solidFill>
            <a:schemeClr val="accent2"/>
          </a:solidFill>
        </p:grpSpPr>
        <p:sp>
          <p:nvSpPr>
            <p:cNvPr id="13" name="Rectangle 12"/>
            <p:cNvSpPr/>
            <p:nvPr/>
          </p:nvSpPr>
          <p:spPr>
            <a:xfrm>
              <a:off x="542925" y="1665288"/>
              <a:ext cx="5553075" cy="217011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4" name="Triangle 13"/>
            <p:cNvSpPr/>
            <p:nvPr/>
          </p:nvSpPr>
          <p:spPr>
            <a:xfrm rot="5400000">
              <a:off x="6055866" y="1923370"/>
              <a:ext cx="266505" cy="21599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sp>
        <p:nvSpPr>
          <p:cNvPr id="15" name="Title 1"/>
          <p:cNvSpPr>
            <a:spLocks noGrp="1"/>
          </p:cNvSpPr>
          <p:nvPr>
            <p:ph type="title"/>
          </p:nvPr>
        </p:nvSpPr>
        <p:spPr>
          <a:xfrm>
            <a:off x="536364" y="476722"/>
            <a:ext cx="10636465" cy="768545"/>
          </a:xfrm>
        </p:spPr>
        <p:txBody>
          <a:bodyPr/>
          <a:lstStyle>
            <a:lvl1pPr>
              <a:defRPr b="1">
                <a:latin typeface="+mn-lt"/>
              </a:defRPr>
            </a:lvl1pPr>
          </a:lstStyle>
          <a:p>
            <a:r>
              <a:rPr lang="en-US"/>
              <a:t>Click to edit Master title style</a:t>
            </a:r>
            <a:endParaRPr lang="en-GB"/>
          </a:p>
        </p:txBody>
      </p:sp>
      <p:sp>
        <p:nvSpPr>
          <p:cNvPr id="16" name="Text Placeholder 24"/>
          <p:cNvSpPr>
            <a:spLocks noGrp="1"/>
          </p:cNvSpPr>
          <p:nvPr>
            <p:ph type="body" sz="quarter" idx="13"/>
          </p:nvPr>
        </p:nvSpPr>
        <p:spPr>
          <a:xfrm>
            <a:off x="982281" y="2024621"/>
            <a:ext cx="4552235" cy="1333334"/>
          </a:xfrm>
        </p:spPr>
        <p:txBody>
          <a:bodyPr anchor="ctr">
            <a:normAutofit/>
          </a:bodyPr>
          <a:lstStyle>
            <a:lvl1pPr marL="0" indent="0">
              <a:buNone/>
              <a:defRPr sz="1800" b="1">
                <a:solidFill>
                  <a:schemeClr val="bg1"/>
                </a:solidFill>
                <a:latin typeface="+mn-lt"/>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17" name="Text Placeholder 24"/>
          <p:cNvSpPr>
            <a:spLocks noGrp="1"/>
          </p:cNvSpPr>
          <p:nvPr>
            <p:ph type="body" sz="quarter" idx="14"/>
          </p:nvPr>
        </p:nvSpPr>
        <p:spPr>
          <a:xfrm>
            <a:off x="6667009" y="2024621"/>
            <a:ext cx="4552235" cy="1333334"/>
          </a:xfrm>
        </p:spPr>
        <p:txBody>
          <a:bodyPr anchor="ctr">
            <a:normAutofit/>
          </a:bodyPr>
          <a:lstStyle>
            <a:lvl1pPr marL="0" indent="0">
              <a:buNone/>
              <a:defRPr sz="1800" b="1">
                <a:solidFill>
                  <a:schemeClr val="bg1"/>
                </a:solidFill>
                <a:latin typeface="+mn-lt"/>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18" name="Text Placeholder 24"/>
          <p:cNvSpPr>
            <a:spLocks noGrp="1"/>
          </p:cNvSpPr>
          <p:nvPr>
            <p:ph type="body" sz="quarter" idx="15"/>
          </p:nvPr>
        </p:nvSpPr>
        <p:spPr>
          <a:xfrm>
            <a:off x="982281" y="4344878"/>
            <a:ext cx="4552235" cy="1333334"/>
          </a:xfrm>
        </p:spPr>
        <p:txBody>
          <a:bodyPr anchor="ctr">
            <a:normAutofit/>
          </a:bodyPr>
          <a:lstStyle>
            <a:lvl1pPr marL="0" indent="0">
              <a:buNone/>
              <a:defRPr sz="1800" b="1">
                <a:solidFill>
                  <a:schemeClr val="accent3"/>
                </a:solidFill>
                <a:latin typeface="+mn-lt"/>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19" name="Text Placeholder 24"/>
          <p:cNvSpPr>
            <a:spLocks noGrp="1"/>
          </p:cNvSpPr>
          <p:nvPr>
            <p:ph type="body" sz="quarter" idx="16"/>
          </p:nvPr>
        </p:nvSpPr>
        <p:spPr>
          <a:xfrm>
            <a:off x="6667009" y="4344878"/>
            <a:ext cx="4552235" cy="1333334"/>
          </a:xfrm>
        </p:spPr>
        <p:txBody>
          <a:bodyPr anchor="ctr">
            <a:normAutofit/>
          </a:bodyPr>
          <a:lstStyle>
            <a:lvl1pPr marL="0" indent="0">
              <a:buNone/>
              <a:defRPr sz="1800" b="1">
                <a:solidFill>
                  <a:schemeClr val="accent3"/>
                </a:solidFill>
                <a:latin typeface="+mn-lt"/>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21"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mn-lt"/>
              </a:defRPr>
            </a:lvl1pPr>
          </a:lstStyle>
          <a:p>
            <a:fld id="{54797FC3-DC33-DA47-95F6-F7EB925D69E8}" type="slidenum">
              <a:rPr lang="en-US" smtClean="0"/>
              <a:pPr/>
              <a:t>‹#›</a:t>
            </a:fld>
            <a:endParaRPr lang="en-US"/>
          </a:p>
        </p:txBody>
      </p:sp>
      <p:cxnSp>
        <p:nvCxnSpPr>
          <p:cNvPr id="22" name="Straight Connector 21">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TextBox 27">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A5934FE8-85CF-3CC5-6674-DEC0BF1C58B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4297737"/>
      </p:ext>
    </p:extLst>
  </p:cSld>
  <p:clrMapOvr>
    <a:masterClrMapping/>
  </p:clrMapOvr>
  <p:extLst>
    <p:ext uri="{DCECCB84-F9BA-43D5-87BE-67443E8EF086}">
      <p15:sldGuideLst xmlns:p15="http://schemas.microsoft.com/office/powerpoint/2012/main">
        <p15:guide id="1" pos="339">
          <p15:clr>
            <a:srgbClr val="FBAE40"/>
          </p15:clr>
        </p15:guide>
        <p15:guide id="2" orient="horz" pos="4252">
          <p15:clr>
            <a:srgbClr val="FBAE40"/>
          </p15:clr>
        </p15:guide>
        <p15:guide id="3" orient="horz" pos="3803">
          <p15:clr>
            <a:srgbClr val="FBAE40"/>
          </p15:clr>
        </p15:guide>
        <p15:guide id="4" orient="horz" pos="1050">
          <p15:clr>
            <a:srgbClr val="FBAE40"/>
          </p15:clr>
        </p15:guide>
        <p15:guide id="5" pos="3752">
          <p15:clr>
            <a:srgbClr val="FBAE40"/>
          </p15:clr>
        </p15:guide>
        <p15:guide id="6" pos="3923">
          <p15:clr>
            <a:srgbClr val="FBAE40"/>
          </p15:clr>
        </p15:guide>
        <p15:guide id="7" orient="horz" pos="2482">
          <p15:clr>
            <a:srgbClr val="FBAE40"/>
          </p15:clr>
        </p15:guide>
        <p15:guide id="8" orient="horz" pos="2338">
          <p15:clr>
            <a:srgbClr val="FBAE40"/>
          </p15:clr>
        </p15:guide>
        <p15:guide id="9" orient="horz" pos="432">
          <p15:clr>
            <a:srgbClr val="FBAE40"/>
          </p15:clr>
        </p15:guide>
        <p15:guide id="10" pos="7344">
          <p15:clr>
            <a:srgbClr val="FBAE40"/>
          </p15:clr>
        </p15:guide>
        <p15:guide id="11" pos="7159">
          <p15:clr>
            <a:srgbClr val="FBAE40"/>
          </p15:clr>
        </p15:guide>
        <p15:guide id="12" pos="7039">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acts - 3 Related">
    <p:spTree>
      <p:nvGrpSpPr>
        <p:cNvPr id="1" name=""/>
        <p:cNvGrpSpPr/>
        <p:nvPr/>
      </p:nvGrpSpPr>
      <p:grpSpPr>
        <a:xfrm>
          <a:off x="0" y="0"/>
          <a:ext cx="0" cy="0"/>
          <a:chOff x="0" y="0"/>
          <a:chExt cx="0" cy="0"/>
        </a:xfrm>
      </p:grpSpPr>
      <p:grpSp>
        <p:nvGrpSpPr>
          <p:cNvPr id="3" name="Group 2"/>
          <p:cNvGrpSpPr/>
          <p:nvPr userDrawn="1"/>
        </p:nvGrpSpPr>
        <p:grpSpPr>
          <a:xfrm>
            <a:off x="542929" y="1665288"/>
            <a:ext cx="5631649" cy="2052000"/>
            <a:chOff x="542925" y="1665288"/>
            <a:chExt cx="5758291" cy="2170112"/>
          </a:xfrm>
        </p:grpSpPr>
        <p:sp>
          <p:nvSpPr>
            <p:cNvPr id="4" name="Rectangle 3"/>
            <p:cNvSpPr/>
            <p:nvPr/>
          </p:nvSpPr>
          <p:spPr>
            <a:xfrm>
              <a:off x="542925" y="1665288"/>
              <a:ext cx="5553075" cy="2170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a:p>
          </p:txBody>
        </p:sp>
        <p:sp>
          <p:nvSpPr>
            <p:cNvPr id="27" name="Triangle 26"/>
            <p:cNvSpPr/>
            <p:nvPr userDrawn="1"/>
          </p:nvSpPr>
          <p:spPr>
            <a:xfrm rot="5400000">
              <a:off x="6059966" y="3318348"/>
              <a:ext cx="266505" cy="21599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grpSp>
        <p:nvGrpSpPr>
          <p:cNvPr id="6" name="Group 5"/>
          <p:cNvGrpSpPr/>
          <p:nvPr userDrawn="1"/>
        </p:nvGrpSpPr>
        <p:grpSpPr>
          <a:xfrm>
            <a:off x="6227653" y="1665288"/>
            <a:ext cx="5430947" cy="2247806"/>
            <a:chOff x="6227654" y="1665288"/>
            <a:chExt cx="5430946" cy="2369060"/>
          </a:xfrm>
        </p:grpSpPr>
        <p:sp>
          <p:nvSpPr>
            <p:cNvPr id="7" name="Rectangle 6"/>
            <p:cNvSpPr/>
            <p:nvPr/>
          </p:nvSpPr>
          <p:spPr>
            <a:xfrm>
              <a:off x="6227654" y="1665288"/>
              <a:ext cx="5430946" cy="21701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Triangle 7"/>
            <p:cNvSpPr/>
            <p:nvPr/>
          </p:nvSpPr>
          <p:spPr>
            <a:xfrm rot="10800000">
              <a:off x="6481437" y="3818354"/>
              <a:ext cx="250553" cy="2159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sp>
        <p:nvSpPr>
          <p:cNvPr id="13" name="Rectangle 12"/>
          <p:cNvSpPr/>
          <p:nvPr/>
        </p:nvSpPr>
        <p:spPr>
          <a:xfrm rot="10800000">
            <a:off x="3465029" y="3985545"/>
            <a:ext cx="5430947" cy="20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5" name="Title 1"/>
          <p:cNvSpPr>
            <a:spLocks noGrp="1"/>
          </p:cNvSpPr>
          <p:nvPr userDrawn="1">
            <p:ph type="title"/>
          </p:nvPr>
        </p:nvSpPr>
        <p:spPr>
          <a:xfrm>
            <a:off x="536364" y="476722"/>
            <a:ext cx="10636465" cy="768545"/>
          </a:xfrm>
        </p:spPr>
        <p:txBody>
          <a:bodyPr/>
          <a:lstStyle>
            <a:lvl1pPr>
              <a:defRPr b="1" i="0">
                <a:latin typeface="Arial" panose="020B0604020202020204" pitchFamily="34" charset="0"/>
              </a:defRPr>
            </a:lvl1pPr>
          </a:lstStyle>
          <a:p>
            <a:r>
              <a:rPr lang="en-US"/>
              <a:t>Click to edit Master title style</a:t>
            </a:r>
            <a:endParaRPr lang="en-GB"/>
          </a:p>
        </p:txBody>
      </p:sp>
      <p:sp>
        <p:nvSpPr>
          <p:cNvPr id="16" name="Text Placeholder 24"/>
          <p:cNvSpPr>
            <a:spLocks noGrp="1"/>
          </p:cNvSpPr>
          <p:nvPr userDrawn="1">
            <p:ph type="body" sz="quarter" idx="13"/>
          </p:nvPr>
        </p:nvSpPr>
        <p:spPr>
          <a:xfrm>
            <a:off x="982281" y="2024621"/>
            <a:ext cx="4552235" cy="1333334"/>
          </a:xfrm>
        </p:spPr>
        <p:txBody>
          <a:bodyPr anchor="ctr">
            <a:normAutofit/>
          </a:bodyPr>
          <a:lstStyle>
            <a:lvl1pPr marL="0" indent="0">
              <a:buNone/>
              <a:defRPr sz="1800" b="1" i="0">
                <a:solidFill>
                  <a:schemeClr val="bg1"/>
                </a:solidFill>
                <a:latin typeface="Arial" panose="020B0604020202020204" pitchFamily="34" charset="0"/>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17" name="Text Placeholder 24"/>
          <p:cNvSpPr>
            <a:spLocks noGrp="1"/>
          </p:cNvSpPr>
          <p:nvPr userDrawn="1">
            <p:ph type="body" sz="quarter" idx="14"/>
          </p:nvPr>
        </p:nvSpPr>
        <p:spPr>
          <a:xfrm>
            <a:off x="6667009" y="2024621"/>
            <a:ext cx="4552235" cy="1333334"/>
          </a:xfrm>
        </p:spPr>
        <p:txBody>
          <a:bodyPr anchor="ctr">
            <a:normAutofit/>
          </a:bodyPr>
          <a:lstStyle>
            <a:lvl1pPr marL="0" indent="0">
              <a:buNone/>
              <a:defRPr sz="1800" b="1" i="0">
                <a:solidFill>
                  <a:schemeClr val="bg1"/>
                </a:solidFill>
                <a:latin typeface="Arial" panose="020B0604020202020204" pitchFamily="34" charset="0"/>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19" name="Text Placeholder 24"/>
          <p:cNvSpPr>
            <a:spLocks noGrp="1"/>
          </p:cNvSpPr>
          <p:nvPr userDrawn="1">
            <p:ph type="body" sz="quarter" idx="16"/>
          </p:nvPr>
        </p:nvSpPr>
        <p:spPr>
          <a:xfrm>
            <a:off x="3904385" y="4344878"/>
            <a:ext cx="4552235" cy="1333334"/>
          </a:xfrm>
        </p:spPr>
        <p:txBody>
          <a:bodyPr anchor="ctr">
            <a:normAutofit/>
          </a:bodyPr>
          <a:lstStyle>
            <a:lvl1pPr marL="0" indent="0">
              <a:buNone/>
              <a:defRPr sz="1800" b="1" i="0">
                <a:solidFill>
                  <a:schemeClr val="accent3"/>
                </a:solidFill>
                <a:latin typeface="Arial" panose="020B0604020202020204" pitchFamily="34" charset="0"/>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20" name="Slide Number Placeholder 5">
            <a:extLst>
              <a:ext uri="{FF2B5EF4-FFF2-40B4-BE49-F238E27FC236}">
                <a16:creationId xmlns:a16="http://schemas.microsoft.com/office/drawing/2014/main" id="{70CB3332-03E0-A04A-BAC4-A603576BAAB3}"/>
              </a:ext>
            </a:extLst>
          </p:cNvPr>
          <p:cNvSpPr>
            <a:spLocks noGrp="1"/>
          </p:cNvSpPr>
          <p:nvPr userDrawn="1">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21" name="Straight Connector 20">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Triangle 27"/>
          <p:cNvSpPr/>
          <p:nvPr userDrawn="1"/>
        </p:nvSpPr>
        <p:spPr>
          <a:xfrm>
            <a:off x="5459331" y="3779737"/>
            <a:ext cx="252000" cy="21124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Rectangle 24">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2" name="Graphic 7">
            <a:extLst>
              <a:ext uri="{FF2B5EF4-FFF2-40B4-BE49-F238E27FC236}">
                <a16:creationId xmlns:a16="http://schemas.microsoft.com/office/drawing/2014/main" id="{0B13C295-3CCA-3287-4F23-75BD4BF8ABF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508067636"/>
      </p:ext>
    </p:extLst>
  </p:cSld>
  <p:clrMapOvr>
    <a:masterClrMapping/>
  </p:clrMapOvr>
  <p:extLst>
    <p:ext uri="{DCECCB84-F9BA-43D5-87BE-67443E8EF086}">
      <p15:sldGuideLst xmlns:p15="http://schemas.microsoft.com/office/powerpoint/2012/main">
        <p15:guide id="1" pos="339">
          <p15:clr>
            <a:srgbClr val="FBAE40"/>
          </p15:clr>
        </p15:guide>
        <p15:guide id="2" orient="horz" pos="4252">
          <p15:clr>
            <a:srgbClr val="FBAE40"/>
          </p15:clr>
        </p15:guide>
        <p15:guide id="3" orient="horz" pos="3795">
          <p15:clr>
            <a:srgbClr val="FBAE40"/>
          </p15:clr>
        </p15:guide>
        <p15:guide id="4" orient="horz" pos="2507">
          <p15:clr>
            <a:srgbClr val="FBAE40"/>
          </p15:clr>
        </p15:guide>
        <p15:guide id="5" orient="horz" pos="2338">
          <p15:clr>
            <a:srgbClr val="FBAE40"/>
          </p15:clr>
        </p15:guide>
        <p15:guide id="6" orient="horz" pos="1050">
          <p15:clr>
            <a:srgbClr val="FBAE40"/>
          </p15:clr>
        </p15:guide>
        <p15:guide id="7" pos="3752">
          <p15:clr>
            <a:srgbClr val="FBAE40"/>
          </p15:clr>
        </p15:guide>
        <p15:guide id="8" pos="3923">
          <p15:clr>
            <a:srgbClr val="FBAE40"/>
          </p15:clr>
        </p15:guide>
        <p15:guide id="9" pos="7159">
          <p15:clr>
            <a:srgbClr val="FBAE40"/>
          </p15:clr>
        </p15:guide>
        <p15:guide id="10" pos="7039">
          <p15:clr>
            <a:srgbClr val="FBAE40"/>
          </p15:clr>
        </p15:guide>
        <p15:guide id="11" pos="7344">
          <p15:clr>
            <a:srgbClr val="FBAE40"/>
          </p15:clr>
        </p15:guide>
        <p15:guide id="12" orient="horz" pos="432">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acts - 1 Important + 2 Minor">
    <p:spTree>
      <p:nvGrpSpPr>
        <p:cNvPr id="1" name=""/>
        <p:cNvGrpSpPr/>
        <p:nvPr/>
      </p:nvGrpSpPr>
      <p:grpSpPr>
        <a:xfrm>
          <a:off x="0" y="0"/>
          <a:ext cx="0" cy="0"/>
          <a:chOff x="0" y="0"/>
          <a:chExt cx="0" cy="0"/>
        </a:xfrm>
      </p:grpSpPr>
      <p:sp>
        <p:nvSpPr>
          <p:cNvPr id="2" name="Title 1"/>
          <p:cNvSpPr>
            <a:spLocks noGrp="1"/>
          </p:cNvSpPr>
          <p:nvPr>
            <p:ph type="title"/>
          </p:nvPr>
        </p:nvSpPr>
        <p:spPr>
          <a:xfrm>
            <a:off x="536364" y="476722"/>
            <a:ext cx="10636465" cy="768545"/>
          </a:xfrm>
        </p:spPr>
        <p:txBody>
          <a:bodyPr/>
          <a:lstStyle>
            <a:lvl1pPr>
              <a:defRPr b="1" i="0">
                <a:latin typeface="Arial" panose="020B0604020202020204" pitchFamily="34" charset="0"/>
              </a:defRPr>
            </a:lvl1pPr>
          </a:lstStyle>
          <a:p>
            <a:r>
              <a:rPr lang="en-US"/>
              <a:t>Click to edit Master title style</a:t>
            </a:r>
            <a:endParaRPr lang="en-GB"/>
          </a:p>
        </p:txBody>
      </p:sp>
      <p:sp>
        <p:nvSpPr>
          <p:cNvPr id="3" name="Text Placeholder 12"/>
          <p:cNvSpPr>
            <a:spLocks noGrp="1"/>
          </p:cNvSpPr>
          <p:nvPr>
            <p:ph type="body" sz="quarter" idx="21"/>
          </p:nvPr>
        </p:nvSpPr>
        <p:spPr>
          <a:xfrm>
            <a:off x="535431" y="5841108"/>
            <a:ext cx="5560572" cy="173930"/>
          </a:xfrm>
          <a:solidFill>
            <a:schemeClr val="accent2"/>
          </a:solidFill>
        </p:spPr>
        <p:txBody>
          <a:bodyPr lIns="396000" rIns="396000" anchor="ctr">
            <a:noAutofit/>
          </a:bodyPr>
          <a:lstStyle>
            <a:lvl1pPr marL="0" indent="0">
              <a:buNone/>
              <a:defRPr sz="1100" b="1">
                <a:solidFill>
                  <a:schemeClr val="accent2"/>
                </a:solidFill>
              </a:defRPr>
            </a:lvl1pPr>
            <a:lvl2pPr marL="457178" indent="0">
              <a:buNone/>
              <a:defRPr sz="1800" b="1">
                <a:solidFill>
                  <a:schemeClr val="bg1"/>
                </a:solidFill>
              </a:defRPr>
            </a:lvl2pPr>
            <a:lvl3pPr marL="914354" indent="0">
              <a:buNone/>
              <a:defRPr sz="1800" b="1">
                <a:solidFill>
                  <a:schemeClr val="bg1"/>
                </a:solidFill>
              </a:defRPr>
            </a:lvl3pPr>
            <a:lvl4pPr marL="1371532" indent="0">
              <a:buNone/>
              <a:defRPr sz="1800" b="1">
                <a:solidFill>
                  <a:schemeClr val="bg1"/>
                </a:solidFill>
              </a:defRPr>
            </a:lvl4pPr>
            <a:lvl5pPr marL="1828709" indent="0">
              <a:buNone/>
              <a:defRPr sz="1800" b="1">
                <a:solidFill>
                  <a:schemeClr val="bg1"/>
                </a:solidFill>
              </a:defRPr>
            </a:lvl5pPr>
          </a:lstStyle>
          <a:p>
            <a:pPr lvl="0"/>
            <a:r>
              <a:rPr lang="en-US"/>
              <a:t>Click to edit Master text styles</a:t>
            </a:r>
          </a:p>
        </p:txBody>
      </p:sp>
      <p:sp>
        <p:nvSpPr>
          <p:cNvPr id="4" name="Text Placeholder 24"/>
          <p:cNvSpPr>
            <a:spLocks noGrp="1"/>
          </p:cNvSpPr>
          <p:nvPr>
            <p:ph type="body" sz="quarter" idx="13"/>
          </p:nvPr>
        </p:nvSpPr>
        <p:spPr>
          <a:xfrm>
            <a:off x="535431" y="1652338"/>
            <a:ext cx="5560572" cy="4210073"/>
          </a:xfrm>
          <a:solidFill>
            <a:schemeClr val="accent1"/>
          </a:solidFill>
          <a:ln>
            <a:noFill/>
          </a:ln>
        </p:spPr>
        <p:txBody>
          <a:bodyPr lIns="396000" tIns="360000" rIns="396000">
            <a:normAutofit/>
          </a:bodyPr>
          <a:lstStyle>
            <a:lvl1pPr marL="0" indent="0">
              <a:buNone/>
              <a:defRPr sz="2400" b="1" i="0">
                <a:solidFill>
                  <a:schemeClr val="bg1"/>
                </a:solidFill>
                <a:latin typeface="Arial" panose="020B0604020202020204" pitchFamily="34" charset="0"/>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6" name="Text Placeholder 24"/>
          <p:cNvSpPr>
            <a:spLocks noGrp="1"/>
          </p:cNvSpPr>
          <p:nvPr>
            <p:ph type="body" sz="quarter" idx="22"/>
          </p:nvPr>
        </p:nvSpPr>
        <p:spPr>
          <a:xfrm>
            <a:off x="6436898" y="1652338"/>
            <a:ext cx="5217695" cy="2089484"/>
          </a:xfrm>
          <a:solidFill>
            <a:schemeClr val="accent2">
              <a:alpha val="20000"/>
            </a:schemeClr>
          </a:solidFill>
          <a:ln>
            <a:noFill/>
          </a:ln>
        </p:spPr>
        <p:txBody>
          <a:bodyPr lIns="396000" tIns="360000" rIns="396000">
            <a:normAutofit/>
          </a:bodyPr>
          <a:lstStyle>
            <a:lvl1pPr marL="0" indent="0">
              <a:buNone/>
              <a:defRPr sz="1800" b="0" i="0">
                <a:solidFill>
                  <a:schemeClr val="accent3"/>
                </a:solidFill>
                <a:latin typeface="Arial" panose="020B0604020202020204" pitchFamily="34" charset="0"/>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7" name="Text Placeholder 24"/>
          <p:cNvSpPr>
            <a:spLocks noGrp="1"/>
          </p:cNvSpPr>
          <p:nvPr>
            <p:ph type="body" sz="quarter" idx="23"/>
          </p:nvPr>
        </p:nvSpPr>
        <p:spPr>
          <a:xfrm>
            <a:off x="6436898" y="3925554"/>
            <a:ext cx="5217695" cy="2089484"/>
          </a:xfrm>
          <a:solidFill>
            <a:srgbClr val="EAF7D0"/>
          </a:solidFill>
          <a:ln>
            <a:noFill/>
          </a:ln>
        </p:spPr>
        <p:txBody>
          <a:bodyPr lIns="396000" tIns="360000" rIns="396000">
            <a:normAutofit/>
          </a:bodyPr>
          <a:lstStyle>
            <a:lvl1pPr marL="0" indent="0">
              <a:buNone/>
              <a:defRPr sz="1800" b="0" i="0">
                <a:solidFill>
                  <a:schemeClr val="accent3"/>
                </a:solidFill>
                <a:latin typeface="Arial" panose="020B0604020202020204" pitchFamily="34" charset="0"/>
              </a:defRPr>
            </a:lvl1pPr>
            <a:lvl2pPr marL="457178" indent="0">
              <a:buNone/>
              <a:defRPr sz="1800">
                <a:solidFill>
                  <a:schemeClr val="bg1"/>
                </a:solidFill>
              </a:defRPr>
            </a:lvl2pPr>
            <a:lvl3pPr marL="914354" indent="0">
              <a:buNone/>
              <a:defRPr sz="1800">
                <a:solidFill>
                  <a:schemeClr val="bg1"/>
                </a:solidFill>
              </a:defRPr>
            </a:lvl3pPr>
            <a:lvl4pPr marL="1371532" indent="0">
              <a:buNone/>
              <a:defRPr sz="1800">
                <a:solidFill>
                  <a:schemeClr val="bg1"/>
                </a:solidFill>
              </a:defRPr>
            </a:lvl4pPr>
            <a:lvl5pPr marL="1828709" indent="0">
              <a:buNone/>
              <a:defRPr sz="1800">
                <a:solidFill>
                  <a:schemeClr val="bg1"/>
                </a:solidFill>
              </a:defRPr>
            </a:lvl5pPr>
          </a:lstStyle>
          <a:p>
            <a:pPr lvl="0"/>
            <a:r>
              <a:rPr lang="en-US"/>
              <a:t>Click to edit Master text styles</a:t>
            </a:r>
          </a:p>
        </p:txBody>
      </p:sp>
      <p:sp>
        <p:nvSpPr>
          <p:cNvPr id="8"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9" name="Straight Connector 8">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5" name="Graphic 7">
            <a:extLst>
              <a:ext uri="{FF2B5EF4-FFF2-40B4-BE49-F238E27FC236}">
                <a16:creationId xmlns:a16="http://schemas.microsoft.com/office/drawing/2014/main" id="{A3212DEC-EE47-92FC-8330-9B18284B53C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3610591008"/>
      </p:ext>
    </p:extLst>
  </p:cSld>
  <p:clrMapOvr>
    <a:masterClrMapping/>
  </p:clrMapOvr>
  <p:extLst>
    <p:ext uri="{DCECCB84-F9BA-43D5-87BE-67443E8EF086}">
      <p15:sldGuideLst xmlns:p15="http://schemas.microsoft.com/office/powerpoint/2012/main">
        <p15:guide id="1" orient="horz" pos="4252">
          <p15:clr>
            <a:srgbClr val="FBAE40"/>
          </p15:clr>
        </p15:guide>
        <p15:guide id="2" pos="339">
          <p15:clr>
            <a:srgbClr val="FBAE40"/>
          </p15:clr>
        </p15:guide>
        <p15:guide id="3" pos="3837">
          <p15:clr>
            <a:srgbClr val="FBAE40"/>
          </p15:clr>
        </p15:guide>
        <p15:guide id="4" pos="4057">
          <p15:clr>
            <a:srgbClr val="FBAE40"/>
          </p15:clr>
        </p15:guide>
        <p15:guide id="5" pos="7344">
          <p15:clr>
            <a:srgbClr val="FBAE40"/>
          </p15:clr>
        </p15:guide>
        <p15:guide id="6" pos="7159">
          <p15:clr>
            <a:srgbClr val="FBAE40"/>
          </p15:clr>
        </p15:guide>
        <p15:guide id="7" pos="7039">
          <p15:clr>
            <a:srgbClr val="FBAE40"/>
          </p15:clr>
        </p15:guide>
        <p15:guide id="8" orient="horz" pos="3786">
          <p15:clr>
            <a:srgbClr val="FBAE40"/>
          </p15:clr>
        </p15:guide>
        <p15:guide id="9" orient="horz" pos="1042">
          <p15:clr>
            <a:srgbClr val="FBAE40"/>
          </p15:clr>
        </p15:guide>
        <p15:guide id="10" orient="horz" pos="2355">
          <p15:clr>
            <a:srgbClr val="FBAE40"/>
          </p15:clr>
        </p15:guide>
        <p15:guide id="11" orient="horz" pos="2473">
          <p15:clr>
            <a:srgbClr val="FBAE40"/>
          </p15:clr>
        </p15:guide>
        <p15:guide id="12" orient="horz" pos="432">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Facts - 1 Important + 2 Related">
    <p:spTree>
      <p:nvGrpSpPr>
        <p:cNvPr id="1" name=""/>
        <p:cNvGrpSpPr/>
        <p:nvPr/>
      </p:nvGrpSpPr>
      <p:grpSpPr>
        <a:xfrm>
          <a:off x="0" y="0"/>
          <a:ext cx="0" cy="0"/>
          <a:chOff x="0" y="0"/>
          <a:chExt cx="0" cy="0"/>
        </a:xfrm>
      </p:grpSpPr>
      <p:cxnSp>
        <p:nvCxnSpPr>
          <p:cNvPr id="25" name="Straight Connector 24"/>
          <p:cNvCxnSpPr/>
          <p:nvPr userDrawn="1"/>
        </p:nvCxnSpPr>
        <p:spPr>
          <a:xfrm>
            <a:off x="4632161" y="4832685"/>
            <a:ext cx="3725779"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36364" y="476722"/>
            <a:ext cx="10636465" cy="768545"/>
          </a:xfrm>
        </p:spPr>
        <p:txBody>
          <a:bodyPr/>
          <a:lstStyle>
            <a:lvl1pPr>
              <a:defRPr b="1" i="0">
                <a:latin typeface="Arial" panose="020B0604020202020204" pitchFamily="34" charset="0"/>
              </a:defRPr>
            </a:lvl1pPr>
          </a:lstStyle>
          <a:p>
            <a:r>
              <a:rPr lang="en-US"/>
              <a:t>Click to edit Master title style</a:t>
            </a:r>
            <a:endParaRPr lang="en-GB"/>
          </a:p>
        </p:txBody>
      </p:sp>
      <p:sp>
        <p:nvSpPr>
          <p:cNvPr id="4" name="Text Placeholder 3"/>
          <p:cNvSpPr>
            <a:spLocks noGrp="1"/>
          </p:cNvSpPr>
          <p:nvPr>
            <p:ph type="body" sz="quarter" idx="10" hasCustomPrompt="1"/>
          </p:nvPr>
        </p:nvSpPr>
        <p:spPr>
          <a:xfrm>
            <a:off x="536360" y="1652338"/>
            <a:ext cx="4362701" cy="4362701"/>
          </a:xfrm>
          <a:prstGeom prst="ellipse">
            <a:avLst/>
          </a:prstGeom>
          <a:solidFill>
            <a:schemeClr val="accent1"/>
          </a:solidFill>
          <a:effectLst>
            <a:softEdge rad="0"/>
          </a:effectLst>
        </p:spPr>
        <p:txBody>
          <a:bodyPr anchor="ctr">
            <a:noAutofit/>
          </a:bodyPr>
          <a:lstStyle>
            <a:lvl1pPr marL="0" indent="0" algn="ctr">
              <a:buNone/>
              <a:defRPr b="1" i="0">
                <a:solidFill>
                  <a:schemeClr val="bg1"/>
                </a:solidFill>
                <a:latin typeface="Arial" panose="020B0604020202020204" pitchFamily="34" charset="0"/>
              </a:defRPr>
            </a:lvl1pPr>
            <a:lvl2pPr marL="457178" indent="0" algn="ctr">
              <a:buNone/>
              <a:defRPr b="1">
                <a:solidFill>
                  <a:schemeClr val="bg1"/>
                </a:solidFill>
              </a:defRPr>
            </a:lvl2pPr>
            <a:lvl3pPr marL="914354" indent="0" algn="ctr">
              <a:buNone/>
              <a:defRPr b="1">
                <a:solidFill>
                  <a:schemeClr val="bg1"/>
                </a:solidFill>
              </a:defRPr>
            </a:lvl3pPr>
            <a:lvl4pPr marL="1371532" indent="0" algn="ctr">
              <a:buNone/>
              <a:defRPr b="1">
                <a:solidFill>
                  <a:schemeClr val="bg1"/>
                </a:solidFill>
              </a:defRPr>
            </a:lvl4pPr>
            <a:lvl5pPr marL="1828709" indent="0" algn="ctr">
              <a:buNone/>
              <a:defRPr b="1">
                <a:solidFill>
                  <a:schemeClr val="bg1"/>
                </a:solidFill>
              </a:defRPr>
            </a:lvl5pPr>
          </a:lstStyle>
          <a:p>
            <a:pPr lvl="0"/>
            <a:r>
              <a:rPr lang="en-US"/>
              <a:t>Text</a:t>
            </a:r>
          </a:p>
        </p:txBody>
      </p:sp>
      <p:sp>
        <p:nvSpPr>
          <p:cNvPr id="21" name="Text Placeholder 20"/>
          <p:cNvSpPr>
            <a:spLocks noGrp="1"/>
          </p:cNvSpPr>
          <p:nvPr>
            <p:ph type="body" sz="quarter" idx="11" hasCustomPrompt="1"/>
          </p:nvPr>
        </p:nvSpPr>
        <p:spPr>
          <a:xfrm>
            <a:off x="5672093" y="1652338"/>
            <a:ext cx="2605635" cy="2606842"/>
          </a:xfrm>
          <a:prstGeom prst="ellipse">
            <a:avLst/>
          </a:prstGeom>
          <a:solidFill>
            <a:schemeClr val="accent2">
              <a:alpha val="20000"/>
            </a:schemeClr>
          </a:solidFill>
        </p:spPr>
        <p:txBody>
          <a:bodyPr anchor="ctr">
            <a:noAutofit/>
          </a:bodyPr>
          <a:lstStyle>
            <a:lvl1pPr marL="0" indent="0" algn="ctr">
              <a:buNone/>
              <a:defRPr sz="1800" b="0" i="0">
                <a:solidFill>
                  <a:schemeClr val="accent1"/>
                </a:solidFill>
                <a:latin typeface="Arial" panose="020B0604020202020204" pitchFamily="34" charset="0"/>
              </a:defRPr>
            </a:lvl1pPr>
            <a:lvl2pPr marL="457178" indent="0" algn="ctr">
              <a:buNone/>
              <a:defRPr sz="1800"/>
            </a:lvl2pPr>
            <a:lvl3pPr marL="914354" indent="0" algn="ctr">
              <a:buNone/>
              <a:defRPr sz="1800"/>
            </a:lvl3pPr>
            <a:lvl4pPr marL="1371532" indent="0" algn="ctr">
              <a:buNone/>
              <a:defRPr sz="1800"/>
            </a:lvl4pPr>
            <a:lvl5pPr marL="1828709" indent="0" algn="ctr">
              <a:buNone/>
              <a:defRPr sz="1800"/>
            </a:lvl5pPr>
          </a:lstStyle>
          <a:p>
            <a:pPr lvl="0"/>
            <a:r>
              <a:rPr lang="en-US"/>
              <a:t>Text</a:t>
            </a:r>
            <a:endParaRPr lang="en-GB"/>
          </a:p>
        </p:txBody>
      </p:sp>
      <p:sp>
        <p:nvSpPr>
          <p:cNvPr id="22" name="Text Placeholder 20"/>
          <p:cNvSpPr>
            <a:spLocks noGrp="1"/>
          </p:cNvSpPr>
          <p:nvPr>
            <p:ph type="body" sz="quarter" idx="12" hasCustomPrompt="1"/>
          </p:nvPr>
        </p:nvSpPr>
        <p:spPr>
          <a:xfrm>
            <a:off x="8340598" y="3181501"/>
            <a:ext cx="2832231" cy="2833543"/>
          </a:xfrm>
          <a:prstGeom prst="ellipse">
            <a:avLst/>
          </a:prstGeom>
          <a:solidFill>
            <a:schemeClr val="accent2">
              <a:alpha val="20000"/>
            </a:schemeClr>
          </a:solidFill>
        </p:spPr>
        <p:txBody>
          <a:bodyPr anchor="ctr">
            <a:noAutofit/>
          </a:bodyPr>
          <a:lstStyle>
            <a:lvl1pPr marL="0" indent="0" algn="ctr">
              <a:buNone/>
              <a:defRPr sz="1800" b="0" i="0">
                <a:solidFill>
                  <a:schemeClr val="accent1"/>
                </a:solidFill>
                <a:latin typeface="Arial" panose="020B0604020202020204" pitchFamily="34" charset="0"/>
              </a:defRPr>
            </a:lvl1pPr>
            <a:lvl2pPr marL="457178" indent="0" algn="ctr">
              <a:buNone/>
              <a:defRPr sz="1800"/>
            </a:lvl2pPr>
            <a:lvl3pPr marL="914354" indent="0" algn="ctr">
              <a:buNone/>
              <a:defRPr sz="1800"/>
            </a:lvl3pPr>
            <a:lvl4pPr marL="1371532" indent="0" algn="ctr">
              <a:buNone/>
              <a:defRPr sz="1800"/>
            </a:lvl4pPr>
            <a:lvl5pPr marL="1828709" indent="0" algn="ctr">
              <a:buNone/>
              <a:defRPr sz="1800"/>
            </a:lvl5pPr>
          </a:lstStyle>
          <a:p>
            <a:pPr lvl="0"/>
            <a:r>
              <a:rPr lang="en-US"/>
              <a:t>Text</a:t>
            </a:r>
            <a:endParaRPr lang="en-GB"/>
          </a:p>
        </p:txBody>
      </p:sp>
      <p:cxnSp>
        <p:nvCxnSpPr>
          <p:cNvPr id="24" name="Straight Connector 23"/>
          <p:cNvCxnSpPr/>
          <p:nvPr userDrawn="1"/>
        </p:nvCxnSpPr>
        <p:spPr>
          <a:xfrm>
            <a:off x="4632160" y="2851484"/>
            <a:ext cx="1039933"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70CB3332-03E0-A04A-BAC4-A603576BAAB3}"/>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tx2"/>
                </a:solidFill>
                <a:latin typeface="Arial" panose="020B0604020202020204" pitchFamily="34" charset="0"/>
              </a:defRPr>
            </a:lvl1pPr>
          </a:lstStyle>
          <a:p>
            <a:fld id="{54797FC3-DC33-DA47-95F6-F7EB925D69E8}" type="slidenum">
              <a:rPr lang="en-US" smtClean="0"/>
              <a:pPr/>
              <a:t>‹#›</a:t>
            </a:fld>
            <a:endParaRPr lang="en-US"/>
          </a:p>
        </p:txBody>
      </p:sp>
      <p:cxnSp>
        <p:nvCxnSpPr>
          <p:cNvPr id="32" name="Straight Connector 31">
            <a:extLst>
              <a:ext uri="{FF2B5EF4-FFF2-40B4-BE49-F238E27FC236}">
                <a16:creationId xmlns:a16="http://schemas.microsoft.com/office/drawing/2014/main" id="{6BE253E1-8640-8F4A-A0B0-47F028DC03C6}"/>
              </a:ext>
            </a:extLst>
          </p:cNvPr>
          <p:cNvCxnSpPr>
            <a:cxnSpLocks/>
          </p:cNvCxnSpPr>
          <p:nvPr userDrawn="1"/>
        </p:nvCxnSpPr>
        <p:spPr>
          <a:xfrm>
            <a:off x="11358347" y="625959"/>
            <a:ext cx="0" cy="23232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extBox 15">
            <a:extLst>
              <a:ext uri="{FF2B5EF4-FFF2-40B4-BE49-F238E27FC236}">
                <a16:creationId xmlns:a16="http://schemas.microsoft.com/office/drawing/2014/main" id="{19663B76-15CB-434D-8715-085FAB65AA38}"/>
              </a:ext>
            </a:extLst>
          </p:cNvPr>
          <p:cNvSpPr txBox="1"/>
          <p:nvPr userDrawn="1"/>
        </p:nvSpPr>
        <p:spPr>
          <a:xfrm>
            <a:off x="10519111" y="6593168"/>
            <a:ext cx="1136530" cy="107722"/>
          </a:xfrm>
          <a:prstGeom prst="rect">
            <a:avLst/>
          </a:prstGeom>
          <a:noFill/>
        </p:spPr>
        <p:txBody>
          <a:bodyPr wrap="none" lIns="0" tIns="0" rIns="0" bIns="0" rtlCol="0">
            <a:spAutoFit/>
          </a:bodyPr>
          <a:lstStyle/>
          <a:p>
            <a:pPr algn="r"/>
            <a:r>
              <a:rPr lang="en-US" sz="700" b="0" i="0">
                <a:solidFill>
                  <a:schemeClr val="bg1"/>
                </a:solidFill>
                <a:latin typeface="Arial" panose="020B0604020202020204" pitchFamily="34" charset="0"/>
                <a:cs typeface="Arial" panose="020B0604020202020204" pitchFamily="34" charset="0"/>
              </a:rPr>
              <a:t>© UAB. All Rights Reserved.</a:t>
            </a:r>
          </a:p>
        </p:txBody>
      </p:sp>
      <p:pic>
        <p:nvPicPr>
          <p:cNvPr id="3" name="Graphic 7">
            <a:extLst>
              <a:ext uri="{FF2B5EF4-FFF2-40B4-BE49-F238E27FC236}">
                <a16:creationId xmlns:a16="http://schemas.microsoft.com/office/drawing/2014/main" id="{7C2774CA-861C-F51A-331D-127A30D76C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6359" y="6532449"/>
            <a:ext cx="1763519" cy="349212"/>
          </a:xfrm>
          <a:prstGeom prst="rect">
            <a:avLst/>
          </a:prstGeom>
        </p:spPr>
      </p:pic>
    </p:spTree>
    <p:extLst>
      <p:ext uri="{BB962C8B-B14F-4D97-AF65-F5344CB8AC3E}">
        <p14:creationId xmlns:p14="http://schemas.microsoft.com/office/powerpoint/2010/main" val="1894740731"/>
      </p:ext>
    </p:extLst>
  </p:cSld>
  <p:clrMapOvr>
    <a:masterClrMapping/>
  </p:clrMapOvr>
  <p:extLst>
    <p:ext uri="{DCECCB84-F9BA-43D5-87BE-67443E8EF086}">
      <p15:sldGuideLst xmlns:p15="http://schemas.microsoft.com/office/powerpoint/2012/main">
        <p15:guide id="1" orient="horz" pos="3786">
          <p15:clr>
            <a:srgbClr val="FBAE40"/>
          </p15:clr>
        </p15:guide>
        <p15:guide id="2" pos="339">
          <p15:clr>
            <a:srgbClr val="FBAE40"/>
          </p15:clr>
        </p15:guide>
        <p15:guide id="3" orient="horz" pos="1042">
          <p15:clr>
            <a:srgbClr val="FBAE40"/>
          </p15:clr>
        </p15:guide>
        <p15:guide id="4" pos="3083">
          <p15:clr>
            <a:srgbClr val="FBAE40"/>
          </p15:clr>
        </p15:guide>
        <p15:guide id="5" pos="7159">
          <p15:clr>
            <a:srgbClr val="FBAE40"/>
          </p15:clr>
        </p15:guide>
        <p15:guide id="6" pos="7344">
          <p15:clr>
            <a:srgbClr val="FBAE40"/>
          </p15:clr>
        </p15:guide>
        <p15:guide id="7" pos="7039">
          <p15:clr>
            <a:srgbClr val="FBAE40"/>
          </p15:clr>
        </p15:guide>
        <p15:guide id="8" orient="horz" pos="4252">
          <p15:clr>
            <a:srgbClr val="FBAE40"/>
          </p15:clr>
        </p15:guide>
        <p15:guide id="9" orient="horz" pos="432">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UAB Fact -2">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1AFCF8C-333C-AB4A-9E7D-40B5AC498B44}"/>
              </a:ext>
            </a:extLst>
          </p:cNvPr>
          <p:cNvSpPr>
            <a:spLocks noGrp="1"/>
          </p:cNvSpPr>
          <p:nvPr>
            <p:ph type="subTitle" idx="1" hasCustomPrompt="1"/>
          </p:nvPr>
        </p:nvSpPr>
        <p:spPr>
          <a:xfrm>
            <a:off x="766764" y="2256918"/>
            <a:ext cx="10650536" cy="3571454"/>
          </a:xfrm>
        </p:spPr>
        <p:txBody>
          <a:bodyPr anchor="t">
            <a:normAutofit/>
          </a:bodyPr>
          <a:lstStyle>
            <a:lvl1pPr marL="0" indent="0" algn="l">
              <a:buNone/>
              <a:defRPr sz="3600" b="1" i="0">
                <a:solidFill>
                  <a:schemeClr val="accent1"/>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UAB Fact – 1</a:t>
            </a:r>
          </a:p>
          <a:p>
            <a:endParaRPr lang="en-US"/>
          </a:p>
        </p:txBody>
      </p:sp>
      <p:pic>
        <p:nvPicPr>
          <p:cNvPr id="5" name="Graphic 10">
            <a:extLst>
              <a:ext uri="{FF2B5EF4-FFF2-40B4-BE49-F238E27FC236}">
                <a16:creationId xmlns:a16="http://schemas.microsoft.com/office/drawing/2014/main" id="{89A4387B-D4E4-5497-AF85-B55EF57C9FD8}"/>
              </a:ext>
            </a:extLst>
          </p:cNvPr>
          <p:cNvPicPr>
            <a:picLocks noGrp="1" noRot="1" noChangeAspect="1" noMove="1" noResize="1" noEditPoints="1" noAdjustHandles="1" noChangeArrowheads="1" noChangeShapeType="1" noCrop="1"/>
          </p:cNvPicPr>
          <p:nvPr userDrawn="1"/>
        </p:nvPicPr>
        <p:blipFill>
          <a:blip r:embed="rId2" cstate="screen">
            <a:alphaModFix amt="6000"/>
            <a:extLst>
              <a:ext uri="{28A0092B-C50C-407E-A947-70E740481C1C}">
                <a14:useLocalDpi xmlns:a14="http://schemas.microsoft.com/office/drawing/2010/main"/>
              </a:ext>
            </a:extLst>
          </a:blip>
          <a:srcRect t="10829" r="3050" b="14521"/>
          <a:stretch/>
        </p:blipFill>
        <p:spPr>
          <a:xfrm>
            <a:off x="3285375" y="0"/>
            <a:ext cx="8906625" cy="6858000"/>
          </a:xfrm>
          <a:prstGeom prst="rect">
            <a:avLst/>
          </a:prstGeom>
        </p:spPr>
      </p:pic>
    </p:spTree>
    <p:extLst>
      <p:ext uri="{BB962C8B-B14F-4D97-AF65-F5344CB8AC3E}">
        <p14:creationId xmlns:p14="http://schemas.microsoft.com/office/powerpoint/2010/main" val="2093890584"/>
      </p:ext>
    </p:extLst>
  </p:cSld>
  <p:clrMapOvr>
    <a:masterClrMapping/>
  </p:clrMapOvr>
  <p:extLst>
    <p:ext uri="{DCECCB84-F9BA-43D5-87BE-67443E8EF086}">
      <p15:sldGuideLst xmlns:p15="http://schemas.microsoft.com/office/powerpoint/2012/main">
        <p15:guide id="1" pos="483">
          <p15:clr>
            <a:srgbClr val="FBAE40"/>
          </p15:clr>
        </p15:guide>
        <p15:guide id="2" orient="horz" pos="1423">
          <p15:clr>
            <a:srgbClr val="FBAE40"/>
          </p15:clr>
        </p15:guide>
        <p15:guide id="3" pos="7192">
          <p15:clr>
            <a:srgbClr val="FBAE40"/>
          </p15:clr>
        </p15:guide>
        <p15:guide id="4" orient="horz" pos="366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Quote – 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ubtitle 2">
            <a:extLst>
              <a:ext uri="{FF2B5EF4-FFF2-40B4-BE49-F238E27FC236}">
                <a16:creationId xmlns:a16="http://schemas.microsoft.com/office/drawing/2014/main" id="{E13A2D67-91F3-2946-BCCD-7D3373EEB483}"/>
              </a:ext>
            </a:extLst>
          </p:cNvPr>
          <p:cNvSpPr txBox="1">
            <a:spLocks/>
          </p:cNvSpPr>
          <p:nvPr userDrawn="1"/>
        </p:nvSpPr>
        <p:spPr>
          <a:xfrm>
            <a:off x="10614212" y="4013434"/>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1500" b="1" i="0">
                <a:solidFill>
                  <a:schemeClr val="accent2"/>
                </a:solidFill>
                <a:latin typeface="Arial" panose="020B0604020202020204" pitchFamily="34" charset="0"/>
              </a:rPr>
              <a:t>”</a:t>
            </a:r>
          </a:p>
        </p:txBody>
      </p:sp>
      <p:sp>
        <p:nvSpPr>
          <p:cNvPr id="10" name="Subtitle 2">
            <a:extLst>
              <a:ext uri="{FF2B5EF4-FFF2-40B4-BE49-F238E27FC236}">
                <a16:creationId xmlns:a16="http://schemas.microsoft.com/office/drawing/2014/main" id="{33F74712-47DD-D445-BB61-E4279010D2FD}"/>
              </a:ext>
            </a:extLst>
          </p:cNvPr>
          <p:cNvSpPr txBox="1">
            <a:spLocks/>
          </p:cNvSpPr>
          <p:nvPr userDrawn="1"/>
        </p:nvSpPr>
        <p:spPr>
          <a:xfrm>
            <a:off x="876289" y="1738906"/>
            <a:ext cx="710184" cy="62721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rgbClr val="006241"/>
              </a:buClr>
              <a:buFont typeface="Arial" panose="020B0604020202020204" pitchFamily="34" charset="0"/>
              <a:buNone/>
              <a:defRPr sz="11500" b="1" kern="1200">
                <a:solidFill>
                  <a:schemeClr val="accent3"/>
                </a:solidFill>
                <a:latin typeface="Proxima Nova Rg" panose="02000506030000020004" pitchFamily="2" charset="0"/>
                <a:ea typeface="+mn-ea"/>
                <a:cs typeface="+mn-cs"/>
              </a:defRPr>
            </a:lvl1pPr>
            <a:lvl2pPr marL="457200" indent="0" algn="ctr" defTabSz="914400" rtl="0" eaLnBrk="1" latinLnBrk="0" hangingPunct="1">
              <a:lnSpc>
                <a:spcPct val="90000"/>
              </a:lnSpc>
              <a:spcBef>
                <a:spcPts val="500"/>
              </a:spcBef>
              <a:buClr>
                <a:srgbClr val="006241"/>
              </a:buClr>
              <a:buFont typeface="Arial" panose="020B0604020202020204" pitchFamily="34" charset="0"/>
              <a:buNone/>
              <a:defRPr sz="2000" kern="1200">
                <a:solidFill>
                  <a:schemeClr val="tx1"/>
                </a:solidFill>
                <a:latin typeface="Proxima Nova Rg" panose="02000506030000020004" pitchFamily="2" charset="0"/>
                <a:ea typeface="+mn-ea"/>
                <a:cs typeface="+mn-cs"/>
              </a:defRPr>
            </a:lvl2pPr>
            <a:lvl3pPr marL="914400" indent="0" algn="ctr" defTabSz="914400" rtl="0" eaLnBrk="1" latinLnBrk="0" hangingPunct="1">
              <a:lnSpc>
                <a:spcPct val="90000"/>
              </a:lnSpc>
              <a:spcBef>
                <a:spcPts val="500"/>
              </a:spcBef>
              <a:buClr>
                <a:srgbClr val="006241"/>
              </a:buClr>
              <a:buFont typeface="Arial" panose="020B0604020202020204" pitchFamily="34" charset="0"/>
              <a:buNone/>
              <a:defRPr sz="1800" kern="1200">
                <a:solidFill>
                  <a:schemeClr val="tx1"/>
                </a:solidFill>
                <a:latin typeface="Proxima Nova Rg" panose="02000506030000020004" pitchFamily="2" charset="0"/>
                <a:ea typeface="+mn-ea"/>
                <a:cs typeface="+mn-cs"/>
              </a:defRPr>
            </a:lvl3pPr>
            <a:lvl4pPr marL="13716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4pPr>
            <a:lvl5pPr marL="1828800" indent="0" algn="ctr" defTabSz="914400" rtl="0" eaLnBrk="1" latinLnBrk="0" hangingPunct="1">
              <a:lnSpc>
                <a:spcPct val="90000"/>
              </a:lnSpc>
              <a:spcBef>
                <a:spcPts val="500"/>
              </a:spcBef>
              <a:buClr>
                <a:srgbClr val="006241"/>
              </a:buClr>
              <a:buFont typeface="Arial" panose="020B0604020202020204" pitchFamily="34" charset="0"/>
              <a:buNone/>
              <a:defRPr sz="1600" kern="1200">
                <a:solidFill>
                  <a:schemeClr val="tx1"/>
                </a:solidFill>
                <a:latin typeface="Proxima Nova Rg" panose="02000506030000020004"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1500" b="1" i="0">
                <a:solidFill>
                  <a:schemeClr val="accent2"/>
                </a:solidFill>
                <a:latin typeface="Arial" panose="020B0604020202020204" pitchFamily="34" charset="0"/>
              </a:rPr>
              <a:t>“</a:t>
            </a:r>
          </a:p>
        </p:txBody>
      </p:sp>
      <p:sp>
        <p:nvSpPr>
          <p:cNvPr id="5" name="Text Placeholder 4">
            <a:extLst>
              <a:ext uri="{FF2B5EF4-FFF2-40B4-BE49-F238E27FC236}">
                <a16:creationId xmlns:a16="http://schemas.microsoft.com/office/drawing/2014/main" id="{4D460897-86D1-9049-AD57-04D2E0921B7C}"/>
              </a:ext>
            </a:extLst>
          </p:cNvPr>
          <p:cNvSpPr>
            <a:spLocks noGrp="1"/>
          </p:cNvSpPr>
          <p:nvPr>
            <p:ph type="body" sz="quarter" idx="10" hasCustomPrompt="1"/>
          </p:nvPr>
        </p:nvSpPr>
        <p:spPr>
          <a:xfrm>
            <a:off x="1524001" y="4834378"/>
            <a:ext cx="9144000" cy="544513"/>
          </a:xfrm>
        </p:spPr>
        <p:txBody>
          <a:bodyPr/>
          <a:lstStyle>
            <a:lvl1pPr marL="0" indent="0" algn="ctr">
              <a:buNone/>
              <a:defRPr b="1" i="0">
                <a:solidFill>
                  <a:schemeClr val="accent2"/>
                </a:solidFill>
                <a:latin typeface="Arial" panose="020B0604020202020204" pitchFamily="34" charset="0"/>
              </a:defRPr>
            </a:lvl1pPr>
          </a:lstStyle>
          <a:p>
            <a:pPr lvl="0"/>
            <a:r>
              <a:rPr lang="en-US"/>
              <a:t>Author</a:t>
            </a:r>
          </a:p>
        </p:txBody>
      </p:sp>
      <p:sp>
        <p:nvSpPr>
          <p:cNvPr id="8" name="Title 1">
            <a:extLst>
              <a:ext uri="{FF2B5EF4-FFF2-40B4-BE49-F238E27FC236}">
                <a16:creationId xmlns:a16="http://schemas.microsoft.com/office/drawing/2014/main" id="{EA7D64EC-DA4C-BA4D-87B3-681A69F4563D}"/>
              </a:ext>
            </a:extLst>
          </p:cNvPr>
          <p:cNvSpPr>
            <a:spLocks noGrp="1"/>
          </p:cNvSpPr>
          <p:nvPr>
            <p:ph type="ctrTitle" hasCustomPrompt="1"/>
          </p:nvPr>
        </p:nvSpPr>
        <p:spPr>
          <a:xfrm>
            <a:off x="1519239" y="2355273"/>
            <a:ext cx="9144000" cy="1854262"/>
          </a:xfrm>
        </p:spPr>
        <p:txBody>
          <a:bodyPr anchor="ctr"/>
          <a:lstStyle>
            <a:lvl1pPr algn="ctr">
              <a:defRPr sz="6000" b="1" i="0">
                <a:solidFill>
                  <a:schemeClr val="bg1"/>
                </a:solidFill>
                <a:latin typeface="Arial" panose="020B0604020202020204" pitchFamily="34" charset="0"/>
              </a:defRPr>
            </a:lvl1pPr>
          </a:lstStyle>
          <a:p>
            <a:r>
              <a:rPr lang="en-US"/>
              <a:t>Quote – Option 1</a:t>
            </a:r>
          </a:p>
        </p:txBody>
      </p:sp>
    </p:spTree>
    <p:extLst>
      <p:ext uri="{BB962C8B-B14F-4D97-AF65-F5344CB8AC3E}">
        <p14:creationId xmlns:p14="http://schemas.microsoft.com/office/powerpoint/2010/main" val="2643589337"/>
      </p:ext>
    </p:extLst>
  </p:cSld>
  <p:clrMapOvr>
    <a:masterClrMapping/>
  </p:clrMapOvr>
  <p:extLst>
    <p:ext uri="{DCECCB84-F9BA-43D5-87BE-67443E8EF086}">
      <p15:sldGuideLst xmlns:p15="http://schemas.microsoft.com/office/powerpoint/2012/main">
        <p15:guide id="1" pos="3840">
          <p15:clr>
            <a:srgbClr val="FBAE40"/>
          </p15:clr>
        </p15:guide>
        <p15:guide id="2" orient="horz" pos="1482">
          <p15:clr>
            <a:srgbClr val="FBAE40"/>
          </p15:clr>
        </p15:guide>
        <p15:guide id="3" orient="horz" pos="2651">
          <p15:clr>
            <a:srgbClr val="FBAE40"/>
          </p15:clr>
        </p15:guide>
        <p15:guide id="4" pos="957">
          <p15:clr>
            <a:srgbClr val="FBAE40"/>
          </p15:clr>
        </p15:guide>
        <p15:guide id="5" pos="6717">
          <p15:clr>
            <a:srgbClr val="FBAE40"/>
          </p15:clr>
        </p15:guide>
        <p15:guide id="6" orient="horz" pos="3049">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9" Type="http://schemas.openxmlformats.org/officeDocument/2006/relationships/slideLayout" Target="../slideLayouts/slideLayout41.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50" Type="http://schemas.openxmlformats.org/officeDocument/2006/relationships/slideLayout" Target="../slideLayouts/slideLayout52.xml"/><Relationship Id="rId7" Type="http://schemas.openxmlformats.org/officeDocument/2006/relationships/slideLayout" Target="../slideLayouts/slideLayout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9" Type="http://schemas.openxmlformats.org/officeDocument/2006/relationships/slideLayout" Target="../slideLayouts/slideLayout31.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8" Type="http://schemas.openxmlformats.org/officeDocument/2006/relationships/slideLayout" Target="../slideLayouts/slideLayout10.xml"/><Relationship Id="rId51" Type="http://schemas.openxmlformats.org/officeDocument/2006/relationships/slideLayout" Target="../slideLayouts/slideLayout53.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1" Type="http://schemas.openxmlformats.org/officeDocument/2006/relationships/slideLayout" Target="../slideLayouts/slideLayout3.xml"/><Relationship Id="rId6"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79.xml"/><Relationship Id="rId21" Type="http://schemas.openxmlformats.org/officeDocument/2006/relationships/slideLayout" Target="../slideLayouts/slideLayout74.xml"/><Relationship Id="rId34" Type="http://schemas.openxmlformats.org/officeDocument/2006/relationships/slideLayout" Target="../slideLayouts/slideLayout87.xml"/><Relationship Id="rId42" Type="http://schemas.openxmlformats.org/officeDocument/2006/relationships/slideLayout" Target="../slideLayouts/slideLayout95.xml"/><Relationship Id="rId47" Type="http://schemas.openxmlformats.org/officeDocument/2006/relationships/slideLayout" Target="../slideLayouts/slideLayout100.xml"/><Relationship Id="rId50" Type="http://schemas.openxmlformats.org/officeDocument/2006/relationships/slideLayout" Target="../slideLayouts/slideLayout103.xml"/><Relationship Id="rId55" Type="http://schemas.openxmlformats.org/officeDocument/2006/relationships/slideLayout" Target="../slideLayouts/slideLayout108.xml"/><Relationship Id="rId63" Type="http://schemas.openxmlformats.org/officeDocument/2006/relationships/slideLayout" Target="../slideLayouts/slideLayout116.xml"/><Relationship Id="rId68" Type="http://schemas.openxmlformats.org/officeDocument/2006/relationships/theme" Target="../theme/theme3.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9" Type="http://schemas.openxmlformats.org/officeDocument/2006/relationships/slideLayout" Target="../slideLayouts/slideLayout82.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slideLayout" Target="../slideLayouts/slideLayout85.xml"/><Relationship Id="rId37" Type="http://schemas.openxmlformats.org/officeDocument/2006/relationships/slideLayout" Target="../slideLayouts/slideLayout90.xml"/><Relationship Id="rId40" Type="http://schemas.openxmlformats.org/officeDocument/2006/relationships/slideLayout" Target="../slideLayouts/slideLayout93.xml"/><Relationship Id="rId45" Type="http://schemas.openxmlformats.org/officeDocument/2006/relationships/slideLayout" Target="../slideLayouts/slideLayout98.xml"/><Relationship Id="rId53" Type="http://schemas.openxmlformats.org/officeDocument/2006/relationships/slideLayout" Target="../slideLayouts/slideLayout106.xml"/><Relationship Id="rId58" Type="http://schemas.openxmlformats.org/officeDocument/2006/relationships/slideLayout" Target="../slideLayouts/slideLayout111.xml"/><Relationship Id="rId66" Type="http://schemas.openxmlformats.org/officeDocument/2006/relationships/slideLayout" Target="../slideLayouts/slideLayout119.xml"/><Relationship Id="rId5" Type="http://schemas.openxmlformats.org/officeDocument/2006/relationships/slideLayout" Target="../slideLayouts/slideLayout58.xml"/><Relationship Id="rId61" Type="http://schemas.openxmlformats.org/officeDocument/2006/relationships/slideLayout" Target="../slideLayouts/slideLayout114.xml"/><Relationship Id="rId19" Type="http://schemas.openxmlformats.org/officeDocument/2006/relationships/slideLayout" Target="../slideLayouts/slideLayout7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 Id="rId35" Type="http://schemas.openxmlformats.org/officeDocument/2006/relationships/slideLayout" Target="../slideLayouts/slideLayout88.xml"/><Relationship Id="rId43" Type="http://schemas.openxmlformats.org/officeDocument/2006/relationships/slideLayout" Target="../slideLayouts/slideLayout96.xml"/><Relationship Id="rId48" Type="http://schemas.openxmlformats.org/officeDocument/2006/relationships/slideLayout" Target="../slideLayouts/slideLayout101.xml"/><Relationship Id="rId56" Type="http://schemas.openxmlformats.org/officeDocument/2006/relationships/slideLayout" Target="../slideLayouts/slideLayout109.xml"/><Relationship Id="rId64" Type="http://schemas.openxmlformats.org/officeDocument/2006/relationships/slideLayout" Target="../slideLayouts/slideLayout117.xml"/><Relationship Id="rId8" Type="http://schemas.openxmlformats.org/officeDocument/2006/relationships/slideLayout" Target="../slideLayouts/slideLayout61.xml"/><Relationship Id="rId51" Type="http://schemas.openxmlformats.org/officeDocument/2006/relationships/slideLayout" Target="../slideLayouts/slideLayout104.xml"/><Relationship Id="rId3" Type="http://schemas.openxmlformats.org/officeDocument/2006/relationships/slideLayout" Target="../slideLayouts/slideLayout56.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38" Type="http://schemas.openxmlformats.org/officeDocument/2006/relationships/slideLayout" Target="../slideLayouts/slideLayout91.xml"/><Relationship Id="rId46" Type="http://schemas.openxmlformats.org/officeDocument/2006/relationships/slideLayout" Target="../slideLayouts/slideLayout99.xml"/><Relationship Id="rId59" Type="http://schemas.openxmlformats.org/officeDocument/2006/relationships/slideLayout" Target="../slideLayouts/slideLayout112.xml"/><Relationship Id="rId67" Type="http://schemas.openxmlformats.org/officeDocument/2006/relationships/slideLayout" Target="../slideLayouts/slideLayout120.xml"/><Relationship Id="rId20" Type="http://schemas.openxmlformats.org/officeDocument/2006/relationships/slideLayout" Target="../slideLayouts/slideLayout73.xml"/><Relationship Id="rId41" Type="http://schemas.openxmlformats.org/officeDocument/2006/relationships/slideLayout" Target="../slideLayouts/slideLayout94.xml"/><Relationship Id="rId54" Type="http://schemas.openxmlformats.org/officeDocument/2006/relationships/slideLayout" Target="../slideLayouts/slideLayout107.xml"/><Relationship Id="rId62" Type="http://schemas.openxmlformats.org/officeDocument/2006/relationships/slideLayout" Target="../slideLayouts/slideLayout11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36" Type="http://schemas.openxmlformats.org/officeDocument/2006/relationships/slideLayout" Target="../slideLayouts/slideLayout89.xml"/><Relationship Id="rId49" Type="http://schemas.openxmlformats.org/officeDocument/2006/relationships/slideLayout" Target="../slideLayouts/slideLayout102.xml"/><Relationship Id="rId57" Type="http://schemas.openxmlformats.org/officeDocument/2006/relationships/slideLayout" Target="../slideLayouts/slideLayout110.xml"/><Relationship Id="rId10" Type="http://schemas.openxmlformats.org/officeDocument/2006/relationships/slideLayout" Target="../slideLayouts/slideLayout63.xml"/><Relationship Id="rId31" Type="http://schemas.openxmlformats.org/officeDocument/2006/relationships/slideLayout" Target="../slideLayouts/slideLayout84.xml"/><Relationship Id="rId44" Type="http://schemas.openxmlformats.org/officeDocument/2006/relationships/slideLayout" Target="../slideLayouts/slideLayout97.xml"/><Relationship Id="rId52" Type="http://schemas.openxmlformats.org/officeDocument/2006/relationships/slideLayout" Target="../slideLayouts/slideLayout105.xml"/><Relationship Id="rId60" Type="http://schemas.openxmlformats.org/officeDocument/2006/relationships/slideLayout" Target="../slideLayouts/slideLayout113.xml"/><Relationship Id="rId65" Type="http://schemas.openxmlformats.org/officeDocument/2006/relationships/slideLayout" Target="../slideLayouts/slideLayout118.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EC76D2-5B3D-404B-8CA9-14CE1FBC3E01}"/>
              </a:ext>
            </a:extLst>
          </p:cNvPr>
          <p:cNvSpPr/>
          <p:nvPr/>
        </p:nvSpPr>
        <p:spPr>
          <a:xfrm>
            <a:off x="0" y="0"/>
            <a:ext cx="12192000" cy="533400"/>
          </a:xfrm>
          <a:prstGeom prst="rect">
            <a:avLst/>
          </a:prstGeom>
          <a:gradFill>
            <a:gsLst>
              <a:gs pos="0">
                <a:schemeClr val="accent2">
                  <a:alpha val="85000"/>
                </a:schemeClr>
              </a:gs>
              <a:gs pos="100000">
                <a:schemeClr val="accent2"/>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 name="Rectangle 3">
            <a:extLst>
              <a:ext uri="{FF2B5EF4-FFF2-40B4-BE49-F238E27FC236}">
                <a16:creationId xmlns:a16="http://schemas.microsoft.com/office/drawing/2014/main" id="{564C07DE-CEF4-8445-99CC-B8D80125FAD4}"/>
              </a:ext>
            </a:extLst>
          </p:cNvPr>
          <p:cNvSpPr/>
          <p:nvPr/>
        </p:nvSpPr>
        <p:spPr>
          <a:xfrm>
            <a:off x="0" y="533400"/>
            <a:ext cx="12192000" cy="6324600"/>
          </a:xfrm>
          <a:prstGeom prst="rect">
            <a:avLst/>
          </a:prstGeom>
          <a:gradFill flip="none" rotWithShape="1">
            <a:gsLst>
              <a:gs pos="0">
                <a:srgbClr val="278C23"/>
              </a:gs>
              <a:gs pos="100000">
                <a:srgbClr val="2D673B"/>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6" name="Straight Connector 5">
            <a:extLst>
              <a:ext uri="{FF2B5EF4-FFF2-40B4-BE49-F238E27FC236}">
                <a16:creationId xmlns:a16="http://schemas.microsoft.com/office/drawing/2014/main" id="{52E2C278-1F0A-DC48-87DD-DCD06EECC8D5}"/>
              </a:ext>
            </a:extLst>
          </p:cNvPr>
          <p:cNvCxnSpPr>
            <a:cxnSpLocks/>
          </p:cNvCxnSpPr>
          <p:nvPr/>
        </p:nvCxnSpPr>
        <p:spPr>
          <a:xfrm>
            <a:off x="919128" y="1880145"/>
            <a:ext cx="0" cy="31884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A836D5B-43DB-DB40-890C-868FDDFEF6FB}"/>
              </a:ext>
            </a:extLst>
          </p:cNvPr>
          <p:cNvCxnSpPr>
            <a:cxnSpLocks/>
          </p:cNvCxnSpPr>
          <p:nvPr/>
        </p:nvCxnSpPr>
        <p:spPr>
          <a:xfrm flipH="1">
            <a:off x="919128" y="5068633"/>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37192E4-E306-9840-BFE1-CF4D29DABAC4}"/>
              </a:ext>
            </a:extLst>
          </p:cNvPr>
          <p:cNvCxnSpPr>
            <a:cxnSpLocks/>
          </p:cNvCxnSpPr>
          <p:nvPr/>
        </p:nvCxnSpPr>
        <p:spPr>
          <a:xfrm>
            <a:off x="11249165" y="1880145"/>
            <a:ext cx="0" cy="31884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CFB08D1-4367-AA44-B6B8-F9D175DA9B5F}"/>
              </a:ext>
            </a:extLst>
          </p:cNvPr>
          <p:cNvCxnSpPr>
            <a:cxnSpLocks/>
          </p:cNvCxnSpPr>
          <p:nvPr/>
        </p:nvCxnSpPr>
        <p:spPr>
          <a:xfrm flipH="1">
            <a:off x="11058659" y="1880145"/>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BD5F48-D53B-CE49-AD60-0737D24BB8AD}"/>
              </a:ext>
            </a:extLst>
          </p:cNvPr>
          <p:cNvCxnSpPr>
            <a:cxnSpLocks/>
          </p:cNvCxnSpPr>
          <p:nvPr/>
        </p:nvCxnSpPr>
        <p:spPr>
          <a:xfrm flipH="1">
            <a:off x="11058659" y="5068633"/>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riangle 10">
            <a:extLst>
              <a:ext uri="{FF2B5EF4-FFF2-40B4-BE49-F238E27FC236}">
                <a16:creationId xmlns:a16="http://schemas.microsoft.com/office/drawing/2014/main" id="{8E6829A1-5CCF-C248-912B-1F848F267F24}"/>
              </a:ext>
            </a:extLst>
          </p:cNvPr>
          <p:cNvSpPr/>
          <p:nvPr/>
        </p:nvSpPr>
        <p:spPr>
          <a:xfrm rot="10800000">
            <a:off x="804679" y="533402"/>
            <a:ext cx="563533" cy="30634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2" name="Straight Connector 11">
            <a:extLst>
              <a:ext uri="{FF2B5EF4-FFF2-40B4-BE49-F238E27FC236}">
                <a16:creationId xmlns:a16="http://schemas.microsoft.com/office/drawing/2014/main" id="{F1C09AB1-E880-034D-AC09-2C7F2756FF4D}"/>
              </a:ext>
            </a:extLst>
          </p:cNvPr>
          <p:cNvCxnSpPr>
            <a:cxnSpLocks/>
          </p:cNvCxnSpPr>
          <p:nvPr/>
        </p:nvCxnSpPr>
        <p:spPr>
          <a:xfrm flipH="1">
            <a:off x="919128" y="1880145"/>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571" y="138813"/>
            <a:ext cx="3295096" cy="228566"/>
          </a:xfrm>
          <a:prstGeom prst="rect">
            <a:avLst/>
          </a:prstGeom>
        </p:spPr>
      </p:pic>
      <p:sp>
        <p:nvSpPr>
          <p:cNvPr id="19" name="Rectangle 18">
            <a:extLst>
              <a:ext uri="{FF2B5EF4-FFF2-40B4-BE49-F238E27FC236}">
                <a16:creationId xmlns:a16="http://schemas.microsoft.com/office/drawing/2014/main" id="{D8EC76D2-5B3D-404B-8CA9-14CE1FBC3E01}"/>
              </a:ext>
            </a:extLst>
          </p:cNvPr>
          <p:cNvSpPr/>
          <p:nvPr/>
        </p:nvSpPr>
        <p:spPr>
          <a:xfrm>
            <a:off x="0" y="6463149"/>
            <a:ext cx="12192000" cy="394851"/>
          </a:xfrm>
          <a:prstGeom prst="rect">
            <a:avLst/>
          </a:prstGeom>
          <a:gradFill>
            <a:gsLst>
              <a:gs pos="0">
                <a:schemeClr val="accent2">
                  <a:alpha val="85000"/>
                </a:schemeClr>
              </a:gs>
              <a:gs pos="100000">
                <a:schemeClr val="accent2"/>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0" name="TextBox 19"/>
          <p:cNvSpPr txBox="1"/>
          <p:nvPr/>
        </p:nvSpPr>
        <p:spPr>
          <a:xfrm>
            <a:off x="8514768" y="6505483"/>
            <a:ext cx="3425837" cy="323165"/>
          </a:xfrm>
          <a:prstGeom prst="rect">
            <a:avLst/>
          </a:prstGeom>
          <a:noFill/>
        </p:spPr>
        <p:txBody>
          <a:bodyPr wrap="square" rtlCol="0">
            <a:spAutoFit/>
          </a:bodyPr>
          <a:lstStyle/>
          <a:p>
            <a:pPr algn="r"/>
            <a:r>
              <a:rPr lang="en-US" sz="1500" spc="12" baseline="0" dirty="0">
                <a:solidFill>
                  <a:schemeClr val="bg1"/>
                </a:solidFill>
                <a:latin typeface="Arial" charset="0"/>
                <a:ea typeface="Arial" charset="0"/>
                <a:cs typeface="Arial" charset="0"/>
              </a:rPr>
              <a:t>uab.edu</a:t>
            </a:r>
          </a:p>
        </p:txBody>
      </p:sp>
      <p:sp>
        <p:nvSpPr>
          <p:cNvPr id="14" name="Rectangle 13">
            <a:extLst>
              <a:ext uri="{FF2B5EF4-FFF2-40B4-BE49-F238E27FC236}">
                <a16:creationId xmlns:a16="http://schemas.microsoft.com/office/drawing/2014/main" id="{83DD348B-5F27-5E4F-9BA9-74AB430D00E6}"/>
              </a:ext>
            </a:extLst>
          </p:cNvPr>
          <p:cNvSpPr/>
          <p:nvPr userDrawn="1"/>
        </p:nvSpPr>
        <p:spPr>
          <a:xfrm>
            <a:off x="0" y="0"/>
            <a:ext cx="12192000" cy="533400"/>
          </a:xfrm>
          <a:prstGeom prst="rect">
            <a:avLst/>
          </a:prstGeom>
          <a:gradFill>
            <a:gsLst>
              <a:gs pos="0">
                <a:schemeClr val="accent2">
                  <a:alpha val="85000"/>
                </a:schemeClr>
              </a:gs>
              <a:gs pos="100000">
                <a:schemeClr val="accent2"/>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Rectangle 14">
            <a:extLst>
              <a:ext uri="{FF2B5EF4-FFF2-40B4-BE49-F238E27FC236}">
                <a16:creationId xmlns:a16="http://schemas.microsoft.com/office/drawing/2014/main" id="{3DF5B90D-DBF1-234A-BDE6-354B19D1293A}"/>
              </a:ext>
            </a:extLst>
          </p:cNvPr>
          <p:cNvSpPr/>
          <p:nvPr userDrawn="1"/>
        </p:nvSpPr>
        <p:spPr>
          <a:xfrm>
            <a:off x="0" y="533400"/>
            <a:ext cx="12192000" cy="6324600"/>
          </a:xfrm>
          <a:prstGeom prst="rect">
            <a:avLst/>
          </a:prstGeom>
          <a:gradFill flip="none" rotWithShape="1">
            <a:gsLst>
              <a:gs pos="0">
                <a:srgbClr val="278C23"/>
              </a:gs>
              <a:gs pos="100000">
                <a:srgbClr val="2D673B"/>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6" name="Straight Connector 15">
            <a:extLst>
              <a:ext uri="{FF2B5EF4-FFF2-40B4-BE49-F238E27FC236}">
                <a16:creationId xmlns:a16="http://schemas.microsoft.com/office/drawing/2014/main" id="{F85ACE80-34C6-884D-BD72-275DF2F4A507}"/>
              </a:ext>
            </a:extLst>
          </p:cNvPr>
          <p:cNvCxnSpPr>
            <a:cxnSpLocks/>
          </p:cNvCxnSpPr>
          <p:nvPr userDrawn="1"/>
        </p:nvCxnSpPr>
        <p:spPr>
          <a:xfrm>
            <a:off x="919128" y="1880145"/>
            <a:ext cx="0" cy="31884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F5E606D-4AD4-134D-9011-5A254D56CB11}"/>
              </a:ext>
            </a:extLst>
          </p:cNvPr>
          <p:cNvCxnSpPr>
            <a:cxnSpLocks/>
          </p:cNvCxnSpPr>
          <p:nvPr userDrawn="1"/>
        </p:nvCxnSpPr>
        <p:spPr>
          <a:xfrm flipH="1">
            <a:off x="919128" y="5068633"/>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E72DC44-CBC0-C846-8EAF-2D5A991E94D3}"/>
              </a:ext>
            </a:extLst>
          </p:cNvPr>
          <p:cNvCxnSpPr>
            <a:cxnSpLocks/>
          </p:cNvCxnSpPr>
          <p:nvPr userDrawn="1"/>
        </p:nvCxnSpPr>
        <p:spPr>
          <a:xfrm>
            <a:off x="11249165" y="1880145"/>
            <a:ext cx="0" cy="31884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A93C08-0641-074B-91F1-B3F9373B197B}"/>
              </a:ext>
            </a:extLst>
          </p:cNvPr>
          <p:cNvCxnSpPr>
            <a:cxnSpLocks/>
          </p:cNvCxnSpPr>
          <p:nvPr userDrawn="1"/>
        </p:nvCxnSpPr>
        <p:spPr>
          <a:xfrm flipH="1">
            <a:off x="11058659" y="1880145"/>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41AD916-66B0-BF4A-9F7F-C8DBF0F3AB19}"/>
              </a:ext>
            </a:extLst>
          </p:cNvPr>
          <p:cNvCxnSpPr>
            <a:cxnSpLocks/>
          </p:cNvCxnSpPr>
          <p:nvPr userDrawn="1"/>
        </p:nvCxnSpPr>
        <p:spPr>
          <a:xfrm flipH="1">
            <a:off x="11058659" y="5068633"/>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riangle 22">
            <a:extLst>
              <a:ext uri="{FF2B5EF4-FFF2-40B4-BE49-F238E27FC236}">
                <a16:creationId xmlns:a16="http://schemas.microsoft.com/office/drawing/2014/main" id="{C9022E48-218E-CC42-9105-41E2FD3B34A2}"/>
              </a:ext>
            </a:extLst>
          </p:cNvPr>
          <p:cNvSpPr/>
          <p:nvPr userDrawn="1"/>
        </p:nvSpPr>
        <p:spPr>
          <a:xfrm rot="10800000">
            <a:off x="804679" y="533402"/>
            <a:ext cx="563533" cy="30634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24" name="Straight Connector 23">
            <a:extLst>
              <a:ext uri="{FF2B5EF4-FFF2-40B4-BE49-F238E27FC236}">
                <a16:creationId xmlns:a16="http://schemas.microsoft.com/office/drawing/2014/main" id="{3B60BBA8-0E10-CA4C-ACC8-82244E27D28A}"/>
              </a:ext>
            </a:extLst>
          </p:cNvPr>
          <p:cNvCxnSpPr>
            <a:cxnSpLocks/>
          </p:cNvCxnSpPr>
          <p:nvPr userDrawn="1"/>
        </p:nvCxnSpPr>
        <p:spPr>
          <a:xfrm flipH="1">
            <a:off x="919128" y="1880145"/>
            <a:ext cx="1905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94755FA0-6EF1-F847-9862-E720C5E59B4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8571" y="138813"/>
            <a:ext cx="3295096" cy="228566"/>
          </a:xfrm>
          <a:prstGeom prst="rect">
            <a:avLst/>
          </a:prstGeom>
        </p:spPr>
      </p:pic>
      <p:sp>
        <p:nvSpPr>
          <p:cNvPr id="26" name="Rectangle 25">
            <a:extLst>
              <a:ext uri="{FF2B5EF4-FFF2-40B4-BE49-F238E27FC236}">
                <a16:creationId xmlns:a16="http://schemas.microsoft.com/office/drawing/2014/main" id="{95FE0749-56FD-0748-989C-707B7A123585}"/>
              </a:ext>
            </a:extLst>
          </p:cNvPr>
          <p:cNvSpPr/>
          <p:nvPr userDrawn="1"/>
        </p:nvSpPr>
        <p:spPr>
          <a:xfrm>
            <a:off x="0" y="6463149"/>
            <a:ext cx="12192000" cy="394851"/>
          </a:xfrm>
          <a:prstGeom prst="rect">
            <a:avLst/>
          </a:prstGeom>
          <a:gradFill>
            <a:gsLst>
              <a:gs pos="0">
                <a:schemeClr val="accent2">
                  <a:alpha val="85000"/>
                </a:schemeClr>
              </a:gs>
              <a:gs pos="100000">
                <a:schemeClr val="accent2"/>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7" name="TextBox 26">
            <a:extLst>
              <a:ext uri="{FF2B5EF4-FFF2-40B4-BE49-F238E27FC236}">
                <a16:creationId xmlns:a16="http://schemas.microsoft.com/office/drawing/2014/main" id="{380FD443-F6FE-E749-903C-861248533ED7}"/>
              </a:ext>
            </a:extLst>
          </p:cNvPr>
          <p:cNvSpPr txBox="1"/>
          <p:nvPr userDrawn="1"/>
        </p:nvSpPr>
        <p:spPr>
          <a:xfrm>
            <a:off x="8514768" y="6505483"/>
            <a:ext cx="3425837" cy="323165"/>
          </a:xfrm>
          <a:prstGeom prst="rect">
            <a:avLst/>
          </a:prstGeom>
          <a:noFill/>
        </p:spPr>
        <p:txBody>
          <a:bodyPr wrap="square" rtlCol="0">
            <a:spAutoFit/>
          </a:bodyPr>
          <a:lstStyle/>
          <a:p>
            <a:pPr algn="r"/>
            <a:r>
              <a:rPr lang="en-US" sz="1500" spc="12" baseline="0" dirty="0">
                <a:solidFill>
                  <a:schemeClr val="bg1"/>
                </a:solidFill>
                <a:latin typeface="Arial" charset="0"/>
                <a:ea typeface="Arial" charset="0"/>
                <a:cs typeface="Arial" charset="0"/>
              </a:rPr>
              <a:t>uab.edu</a:t>
            </a:r>
          </a:p>
        </p:txBody>
      </p:sp>
    </p:spTree>
    <p:extLst>
      <p:ext uri="{BB962C8B-B14F-4D97-AF65-F5344CB8AC3E}">
        <p14:creationId xmlns:p14="http://schemas.microsoft.com/office/powerpoint/2010/main" val="3685773414"/>
      </p:ext>
    </p:extLst>
  </p:cSld>
  <p:clrMap bg1="lt1" tx1="dk1" bg2="lt2" tx2="dk2" accent1="accent1" accent2="accent2" accent3="accent3" accent4="accent4" accent5="accent5" accent6="accent6" hlink="hlink" folHlink="folHlink"/>
  <p:sldLayoutIdLst>
    <p:sldLayoutId id="2147483661" r:id="rId1"/>
    <p:sldLayoutId id="2147483664" r:id="rId2"/>
  </p:sldLayoutIdLst>
  <p:txStyles>
    <p:titleStyle>
      <a:lvl1pPr algn="ctr" defTabSz="914231" rtl="0" eaLnBrk="1" latinLnBrk="0" hangingPunct="1">
        <a:lnSpc>
          <a:spcPct val="85000"/>
        </a:lnSpc>
        <a:spcBef>
          <a:spcPct val="0"/>
        </a:spcBef>
        <a:buNone/>
        <a:defRPr sz="3999" b="0" i="0" kern="1200" cap="none" spc="-151">
          <a:solidFill>
            <a:schemeClr val="tx1"/>
          </a:solidFill>
          <a:effectLst/>
          <a:latin typeface="+mj-lt"/>
          <a:ea typeface="+mj-ea"/>
          <a:cs typeface="+mj-cs"/>
        </a:defRPr>
      </a:lvl1pPr>
    </p:titleStyle>
    <p:bodyStyle>
      <a:lvl1pPr marL="228557" indent="-228557" algn="l" defTabSz="914231" rtl="0" eaLnBrk="1" latinLnBrk="0" hangingPunct="1">
        <a:lnSpc>
          <a:spcPct val="120000"/>
        </a:lnSpc>
        <a:spcBef>
          <a:spcPts val="1000"/>
        </a:spcBef>
        <a:buClr>
          <a:schemeClr val="accent2"/>
        </a:buClr>
        <a:buSzPct val="120000"/>
        <a:buFont typeface="Wingdings" panose="05000000000000000000" pitchFamily="2" charset="2"/>
        <a:buChar char="§"/>
        <a:defRPr sz="1800" kern="1200">
          <a:solidFill>
            <a:schemeClr val="bg1"/>
          </a:solidFill>
          <a:effectLst/>
          <a:latin typeface="Rockwell" panose="02060603020205020403" pitchFamily="18" charset="77"/>
          <a:ea typeface="+mn-ea"/>
          <a:cs typeface="+mn-cs"/>
        </a:defRPr>
      </a:lvl1pPr>
      <a:lvl2pPr marL="685673"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600" kern="1200">
          <a:solidFill>
            <a:schemeClr val="bg1"/>
          </a:solidFill>
          <a:effectLst/>
          <a:latin typeface="Rockwell" panose="02060603020205020403" pitchFamily="18" charset="77"/>
          <a:ea typeface="+mn-ea"/>
          <a:cs typeface="+mn-cs"/>
        </a:defRPr>
      </a:lvl2pPr>
      <a:lvl3pPr marL="1142788"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400" kern="1200">
          <a:solidFill>
            <a:schemeClr val="bg1"/>
          </a:solidFill>
          <a:effectLst/>
          <a:latin typeface="Rockwell" panose="02060603020205020403" pitchFamily="18" charset="77"/>
          <a:ea typeface="+mn-ea"/>
          <a:cs typeface="+mn-cs"/>
        </a:defRPr>
      </a:lvl3pPr>
      <a:lvl4pPr marL="1599904"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200" kern="1200">
          <a:solidFill>
            <a:schemeClr val="bg1"/>
          </a:solidFill>
          <a:effectLst/>
          <a:latin typeface="Rockwell" panose="02060603020205020403" pitchFamily="18" charset="77"/>
          <a:ea typeface="+mn-ea"/>
          <a:cs typeface="+mn-cs"/>
        </a:defRPr>
      </a:lvl4pPr>
      <a:lvl5pPr marL="2057020"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200" kern="1200">
          <a:solidFill>
            <a:schemeClr val="bg1"/>
          </a:solidFill>
          <a:effectLst/>
          <a:latin typeface="Rockwell" panose="02060603020205020403" pitchFamily="18" charset="77"/>
          <a:ea typeface="+mn-ea"/>
          <a:cs typeface="+mn-cs"/>
        </a:defRPr>
      </a:lvl5pPr>
      <a:lvl6pPr marL="2514135"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200" kern="1200">
          <a:solidFill>
            <a:schemeClr val="bg1"/>
          </a:solidFill>
          <a:effectLst/>
          <a:latin typeface="Rockwell" panose="02060603020205020403" pitchFamily="18" charset="77"/>
          <a:ea typeface="+mn-ea"/>
          <a:cs typeface="+mn-cs"/>
        </a:defRPr>
      </a:lvl6pPr>
      <a:lvl7pPr marL="2971251"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200" kern="1200">
          <a:solidFill>
            <a:schemeClr val="bg1"/>
          </a:solidFill>
          <a:effectLst/>
          <a:latin typeface="Rockwell" panose="02060603020205020403" pitchFamily="18" charset="77"/>
          <a:ea typeface="+mn-ea"/>
          <a:cs typeface="+mn-cs"/>
        </a:defRPr>
      </a:lvl7pPr>
      <a:lvl8pPr marL="3428365"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200" kern="1200">
          <a:solidFill>
            <a:schemeClr val="bg1"/>
          </a:solidFill>
          <a:effectLst/>
          <a:latin typeface="Rockwell" panose="02060603020205020403" pitchFamily="18" charset="77"/>
          <a:ea typeface="+mn-ea"/>
          <a:cs typeface="+mn-cs"/>
        </a:defRPr>
      </a:lvl8pPr>
      <a:lvl9pPr marL="3885481" indent="-228557" algn="l" defTabSz="914231" rtl="0" eaLnBrk="1" latinLnBrk="0" hangingPunct="1">
        <a:lnSpc>
          <a:spcPct val="120000"/>
        </a:lnSpc>
        <a:spcBef>
          <a:spcPts val="500"/>
        </a:spcBef>
        <a:buClr>
          <a:schemeClr val="accent2"/>
        </a:buClr>
        <a:buSzPct val="120000"/>
        <a:buFont typeface="Wingdings" panose="05000000000000000000" pitchFamily="2" charset="2"/>
        <a:buChar char="§"/>
        <a:defRPr sz="1200" kern="1200">
          <a:solidFill>
            <a:schemeClr val="bg1"/>
          </a:solidFill>
          <a:effectLst/>
          <a:latin typeface="Rockwell" panose="02060603020205020403" pitchFamily="18" charset="77"/>
          <a:ea typeface="+mn-ea"/>
          <a:cs typeface="+mn-cs"/>
        </a:defRPr>
      </a:lvl9pPr>
    </p:bodyStyle>
    <p:otherStyle>
      <a:defPPr>
        <a:defRPr lang="en-US"/>
      </a:defPPr>
      <a:lvl1pPr marL="0" algn="l" defTabSz="914231" rtl="0" eaLnBrk="1" latinLnBrk="0" hangingPunct="1">
        <a:defRPr sz="1800" kern="1200">
          <a:solidFill>
            <a:schemeClr val="tx1"/>
          </a:solidFill>
          <a:latin typeface="+mn-lt"/>
          <a:ea typeface="+mn-ea"/>
          <a:cs typeface="+mn-cs"/>
        </a:defRPr>
      </a:lvl1pPr>
      <a:lvl2pPr marL="457116" algn="l" defTabSz="914231" rtl="0" eaLnBrk="1" latinLnBrk="0" hangingPunct="1">
        <a:defRPr sz="1800" kern="1200">
          <a:solidFill>
            <a:schemeClr val="tx1"/>
          </a:solidFill>
          <a:latin typeface="+mn-lt"/>
          <a:ea typeface="+mn-ea"/>
          <a:cs typeface="+mn-cs"/>
        </a:defRPr>
      </a:lvl2pPr>
      <a:lvl3pPr marL="914231" algn="l" defTabSz="914231" rtl="0" eaLnBrk="1" latinLnBrk="0" hangingPunct="1">
        <a:defRPr sz="1800" kern="1200">
          <a:solidFill>
            <a:schemeClr val="tx1"/>
          </a:solidFill>
          <a:latin typeface="+mn-lt"/>
          <a:ea typeface="+mn-ea"/>
          <a:cs typeface="+mn-cs"/>
        </a:defRPr>
      </a:lvl3pPr>
      <a:lvl4pPr marL="1371347" algn="l" defTabSz="914231" rtl="0" eaLnBrk="1" latinLnBrk="0" hangingPunct="1">
        <a:defRPr sz="1800" kern="1200">
          <a:solidFill>
            <a:schemeClr val="tx1"/>
          </a:solidFill>
          <a:latin typeface="+mn-lt"/>
          <a:ea typeface="+mn-ea"/>
          <a:cs typeface="+mn-cs"/>
        </a:defRPr>
      </a:lvl4pPr>
      <a:lvl5pPr marL="1828461" algn="l" defTabSz="914231" rtl="0" eaLnBrk="1" latinLnBrk="0" hangingPunct="1">
        <a:defRPr sz="1800" kern="1200">
          <a:solidFill>
            <a:schemeClr val="tx1"/>
          </a:solidFill>
          <a:latin typeface="+mn-lt"/>
          <a:ea typeface="+mn-ea"/>
          <a:cs typeface="+mn-cs"/>
        </a:defRPr>
      </a:lvl5pPr>
      <a:lvl6pPr marL="2285577" algn="l" defTabSz="914231" rtl="0" eaLnBrk="1" latinLnBrk="0" hangingPunct="1">
        <a:defRPr sz="1800" kern="1200">
          <a:solidFill>
            <a:schemeClr val="tx1"/>
          </a:solidFill>
          <a:latin typeface="+mn-lt"/>
          <a:ea typeface="+mn-ea"/>
          <a:cs typeface="+mn-cs"/>
        </a:defRPr>
      </a:lvl6pPr>
      <a:lvl7pPr marL="2742692" algn="l" defTabSz="914231" rtl="0" eaLnBrk="1" latinLnBrk="0" hangingPunct="1">
        <a:defRPr sz="1800" kern="1200">
          <a:solidFill>
            <a:schemeClr val="tx1"/>
          </a:solidFill>
          <a:latin typeface="+mn-lt"/>
          <a:ea typeface="+mn-ea"/>
          <a:cs typeface="+mn-cs"/>
        </a:defRPr>
      </a:lvl7pPr>
      <a:lvl8pPr marL="3199808" algn="l" defTabSz="914231" rtl="0" eaLnBrk="1" latinLnBrk="0" hangingPunct="1">
        <a:defRPr sz="1800" kern="1200">
          <a:solidFill>
            <a:schemeClr val="tx1"/>
          </a:solidFill>
          <a:latin typeface="+mn-lt"/>
          <a:ea typeface="+mn-ea"/>
          <a:cs typeface="+mn-cs"/>
        </a:defRPr>
      </a:lvl8pPr>
      <a:lvl9pPr marL="3656924" algn="l" defTabSz="91423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latin typeface="Proxima Nova Rg" panose="02000506030000020004" pitchFamily="50" charset="0"/>
                <a:ea typeface="Proxima Nova Rg" panose="02000506030000020004" pitchFamily="50" charset="0"/>
                <a:cs typeface="Proxima Nova Rg" panose="02000506030000020004" pitchFamily="50" charset="0"/>
              </a:defRPr>
            </a:lvl1pPr>
          </a:lstStyle>
          <a:p>
            <a:fld id="{C764DE79-268F-4C1A-8933-263129D2AF90}" type="datetimeFigureOut">
              <a:rPr lang="en-US" smtClean="0"/>
              <a:pPr/>
              <a:t>8/7/2026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roxima Nova Rg" panose="02000506030000020004" pitchFamily="50" charset="0"/>
                <a:ea typeface="Proxima Nova Rg" panose="02000506030000020004" pitchFamily="50" charset="0"/>
                <a:cs typeface="Proxima Nova Rg" panose="02000506030000020004" pitchFamily="50" charset="0"/>
              </a:defRPr>
            </a:lvl1pPr>
          </a:lstStyle>
          <a:p>
            <a:r>
              <a:rPr lang="en-GB" dirty="0"/>
              <a:t>SCHOOL OF - to apply in all slides at the same time edit in Insert &gt; Header &amp; Footer</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Proxima Nova Rg" panose="02000506030000020004" pitchFamily="50" charset="0"/>
                <a:ea typeface="Proxima Nova Rg" panose="02000506030000020004" pitchFamily="50" charset="0"/>
                <a:cs typeface="Proxima Nova Rg" panose="02000506030000020004" pitchFamily="50"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6371440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07" r:id="rId39"/>
    <p:sldLayoutId id="2147483708" r:id="rId40"/>
    <p:sldLayoutId id="2147483709" r:id="rId41"/>
    <p:sldLayoutId id="2147483710" r:id="rId42"/>
    <p:sldLayoutId id="2147483711" r:id="rId43"/>
    <p:sldLayoutId id="2147483712" r:id="rId44"/>
    <p:sldLayoutId id="2147483713" r:id="rId45"/>
    <p:sldLayoutId id="2147483714" r:id="rId46"/>
    <p:sldLayoutId id="2147483715" r:id="rId47"/>
    <p:sldLayoutId id="2147483717" r:id="rId48"/>
    <p:sldLayoutId id="2147483718" r:id="rId49"/>
    <p:sldLayoutId id="2147483719" r:id="rId50"/>
    <p:sldLayoutId id="2147483720" r:id="rId51"/>
  </p:sldLayoutIdLst>
  <p:hf hdr="0" dt="0"/>
  <p:txStyles>
    <p:titleStyle>
      <a:lvl1pPr algn="l" defTabSz="914400" rtl="0" eaLnBrk="1" latinLnBrk="0" hangingPunct="1">
        <a:lnSpc>
          <a:spcPct val="90000"/>
        </a:lnSpc>
        <a:spcBef>
          <a:spcPct val="0"/>
        </a:spcBef>
        <a:buNone/>
        <a:defRPr sz="4400" b="1" kern="1200">
          <a:solidFill>
            <a:srgbClr val="006241"/>
          </a:solidFill>
          <a:latin typeface="Proxima Nova Rg" panose="02000506030000020004" pitchFamily="50" charset="0"/>
          <a:ea typeface="Proxima Nova Rg" panose="02000506030000020004" pitchFamily="50" charset="0"/>
          <a:cs typeface="Proxima Nova Rg" panose="02000506030000020004" pitchFamily="50"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DCD225-A513-DC4E-A674-AF41913CE661}"/>
              </a:ext>
            </a:extLst>
          </p:cNvPr>
          <p:cNvSpPr>
            <a:spLocks noGrp="1"/>
          </p:cNvSpPr>
          <p:nvPr>
            <p:ph type="title"/>
          </p:nvPr>
        </p:nvSpPr>
        <p:spPr>
          <a:xfrm>
            <a:off x="536360" y="476722"/>
            <a:ext cx="10573597" cy="768545"/>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B951A1-488D-7348-8268-C07AC9E26B32}"/>
              </a:ext>
            </a:extLst>
          </p:cNvPr>
          <p:cNvSpPr>
            <a:spLocks noGrp="1"/>
          </p:cNvSpPr>
          <p:nvPr>
            <p:ph type="body" idx="1"/>
          </p:nvPr>
        </p:nvSpPr>
        <p:spPr>
          <a:xfrm>
            <a:off x="536361" y="1645670"/>
            <a:ext cx="11119283"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70753CCB-6D68-7E4F-88D7-3EF0427B1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A9E4AF24-435A-324D-AE4F-BC2934A4F18C}" type="slidenum">
              <a:rPr lang="en-US" smtClean="0"/>
              <a:pPr/>
              <a:t>‹#›</a:t>
            </a:fld>
            <a:endParaRPr lang="en-US"/>
          </a:p>
        </p:txBody>
      </p:sp>
    </p:spTree>
    <p:extLst>
      <p:ext uri="{BB962C8B-B14F-4D97-AF65-F5344CB8AC3E}">
        <p14:creationId xmlns:p14="http://schemas.microsoft.com/office/powerpoint/2010/main" val="133738987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 id="2147483743" r:id="rId22"/>
    <p:sldLayoutId id="2147483744" r:id="rId23"/>
    <p:sldLayoutId id="2147483745" r:id="rId24"/>
    <p:sldLayoutId id="2147483746" r:id="rId25"/>
    <p:sldLayoutId id="2147483747" r:id="rId26"/>
    <p:sldLayoutId id="2147483748" r:id="rId27"/>
    <p:sldLayoutId id="2147483749" r:id="rId28"/>
    <p:sldLayoutId id="2147483750" r:id="rId29"/>
    <p:sldLayoutId id="2147483751" r:id="rId30"/>
    <p:sldLayoutId id="2147483752" r:id="rId31"/>
    <p:sldLayoutId id="2147483753" r:id="rId32"/>
    <p:sldLayoutId id="2147483754" r:id="rId33"/>
    <p:sldLayoutId id="2147483755" r:id="rId34"/>
    <p:sldLayoutId id="2147483756" r:id="rId35"/>
    <p:sldLayoutId id="2147483757" r:id="rId36"/>
    <p:sldLayoutId id="2147483758" r:id="rId37"/>
    <p:sldLayoutId id="2147483759" r:id="rId38"/>
    <p:sldLayoutId id="2147483760" r:id="rId39"/>
    <p:sldLayoutId id="2147483761" r:id="rId40"/>
    <p:sldLayoutId id="2147483762" r:id="rId41"/>
    <p:sldLayoutId id="2147483763" r:id="rId42"/>
    <p:sldLayoutId id="2147483764" r:id="rId43"/>
    <p:sldLayoutId id="2147483765" r:id="rId44"/>
    <p:sldLayoutId id="2147483766" r:id="rId45"/>
    <p:sldLayoutId id="2147483767" r:id="rId46"/>
    <p:sldLayoutId id="2147483768" r:id="rId47"/>
    <p:sldLayoutId id="2147483769" r:id="rId48"/>
    <p:sldLayoutId id="2147483770" r:id="rId49"/>
    <p:sldLayoutId id="2147483771" r:id="rId50"/>
    <p:sldLayoutId id="2147483772" r:id="rId51"/>
    <p:sldLayoutId id="2147483773" r:id="rId52"/>
    <p:sldLayoutId id="2147483774" r:id="rId53"/>
    <p:sldLayoutId id="2147483775" r:id="rId54"/>
    <p:sldLayoutId id="2147483776" r:id="rId55"/>
    <p:sldLayoutId id="2147483777" r:id="rId56"/>
    <p:sldLayoutId id="2147483778" r:id="rId57"/>
    <p:sldLayoutId id="2147483779" r:id="rId58"/>
    <p:sldLayoutId id="2147483780" r:id="rId59"/>
    <p:sldLayoutId id="2147483781" r:id="rId60"/>
    <p:sldLayoutId id="2147483782" r:id="rId61"/>
    <p:sldLayoutId id="2147483783" r:id="rId62"/>
    <p:sldLayoutId id="2147483784" r:id="rId63"/>
    <p:sldLayoutId id="2147483785" r:id="rId64"/>
    <p:sldLayoutId id="2147483786" r:id="rId65"/>
    <p:sldLayoutId id="2147483787" r:id="rId66"/>
    <p:sldLayoutId id="2147483788" r:id="rId67"/>
  </p:sldLayoutIdLst>
  <p:hf hdr="0" dt="0"/>
  <p:txStyles>
    <p:titleStyle>
      <a:lvl1pPr algn="l" defTabSz="914354" rtl="0" eaLnBrk="1" latinLnBrk="0" hangingPunct="1">
        <a:lnSpc>
          <a:spcPct val="90000"/>
        </a:lnSpc>
        <a:spcBef>
          <a:spcPct val="0"/>
        </a:spcBef>
        <a:buNone/>
        <a:defRPr sz="3600" b="0" i="0" kern="1200">
          <a:solidFill>
            <a:schemeClr val="accent1"/>
          </a:solidFill>
          <a:latin typeface="Arial" panose="020B0604020202020204" pitchFamily="34" charset="0"/>
          <a:ea typeface="+mj-ea"/>
          <a:cs typeface="+mj-cs"/>
        </a:defRPr>
      </a:lvl1pPr>
    </p:titleStyle>
    <p:bodyStyle>
      <a:lvl1pPr marL="228589" indent="-228589" algn="l" defTabSz="914354" rtl="0" eaLnBrk="1" latinLnBrk="0" hangingPunct="1">
        <a:lnSpc>
          <a:spcPct val="90000"/>
        </a:lnSpc>
        <a:spcBef>
          <a:spcPts val="1000"/>
        </a:spcBef>
        <a:buClr>
          <a:schemeClr val="accent1"/>
        </a:buClr>
        <a:buFont typeface="Arial" panose="020B0604020202020204" pitchFamily="34" charset="0"/>
        <a:buChar char="•"/>
        <a:defRPr sz="2400" b="0" i="0" kern="1200">
          <a:solidFill>
            <a:schemeClr val="tx1"/>
          </a:solidFill>
          <a:latin typeface="Arial" panose="020B0604020202020204" pitchFamily="34" charset="0"/>
          <a:ea typeface="+mn-ea"/>
          <a:cs typeface="+mn-cs"/>
        </a:defRPr>
      </a:lvl1pPr>
      <a:lvl2pPr marL="685766" indent="-228589" algn="l" defTabSz="914354" rtl="0" eaLnBrk="1" latinLnBrk="0" hangingPunct="1">
        <a:lnSpc>
          <a:spcPct val="90000"/>
        </a:lnSpc>
        <a:spcBef>
          <a:spcPts val="500"/>
        </a:spcBef>
        <a:buClr>
          <a:schemeClr val="accent1"/>
        </a:buClr>
        <a:buFont typeface="Arial" panose="020B0604020202020204" pitchFamily="34" charset="0"/>
        <a:buChar char="•"/>
        <a:defRPr sz="2000" b="0" i="0" kern="1200">
          <a:solidFill>
            <a:schemeClr val="tx1"/>
          </a:solidFill>
          <a:latin typeface="Arial" panose="020B0604020202020204" pitchFamily="34" charset="0"/>
          <a:ea typeface="+mn-ea"/>
          <a:cs typeface="+mn-cs"/>
        </a:defRPr>
      </a:lvl2pPr>
      <a:lvl3pPr marL="1142942" indent="-228589" algn="l" defTabSz="914354" rtl="0" eaLnBrk="1" latinLnBrk="0" hangingPunct="1">
        <a:lnSpc>
          <a:spcPct val="90000"/>
        </a:lnSpc>
        <a:spcBef>
          <a:spcPts val="500"/>
        </a:spcBef>
        <a:buClr>
          <a:schemeClr val="accent1"/>
        </a:buClr>
        <a:buFont typeface="Arial" panose="020B0604020202020204" pitchFamily="34" charset="0"/>
        <a:buChar char="•"/>
        <a:defRPr sz="1800" b="0" i="0" kern="1200">
          <a:solidFill>
            <a:schemeClr val="tx1"/>
          </a:solidFill>
          <a:latin typeface="Arial" panose="020B0604020202020204" pitchFamily="34" charset="0"/>
          <a:ea typeface="+mn-ea"/>
          <a:cs typeface="+mn-cs"/>
        </a:defRPr>
      </a:lvl3pPr>
      <a:lvl4pPr marL="1600120" indent="-228589" algn="l" defTabSz="914354"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Arial" panose="020B0604020202020204" pitchFamily="34" charset="0"/>
          <a:ea typeface="+mn-ea"/>
          <a:cs typeface="+mn-cs"/>
        </a:defRPr>
      </a:lvl4pPr>
      <a:lvl5pPr marL="2057298" indent="-228589" algn="l" defTabSz="914354"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Arial" panose="020B0604020202020204" pitchFamily="34" charset="0"/>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8" Type="http://schemas.openxmlformats.org/officeDocument/2006/relationships/hyperlink" Target="https://view.officeapps.live.com/op/view.aspx?src=https%3A%2F%2Fwww.uab.edu%2Ffaculty%2Fimages%2Fhiring%2Fappointment-letter-templates%2FNon-Tenure-Track-Faculty-Full-time-Temporary-College-and-Academic-Schools.docx&amp;wdOrigin=BROWSELINK" TargetMode="External"/><Relationship Id="rId3" Type="http://schemas.openxmlformats.org/officeDocument/2006/relationships/hyperlink" Target="https://www.uab.edu/faculty/images/people-admin-toolkit/One_Page_How_To_Guide_for_Hiring_Proposals.pdf" TargetMode="External"/><Relationship Id="rId7" Type="http://schemas.openxmlformats.org/officeDocument/2006/relationships/hyperlink" Target="https://www.uab.edu/faculty/images/hiring/appointment-letter-templates/irregular-faculty-letter-template.docx" TargetMode="External"/><Relationship Id="rId2" Type="http://schemas.openxmlformats.org/officeDocument/2006/relationships/hyperlink" Target="https://www.uab.edu/faculty/images/people-admin-toolkit/One_Page_How_To_Guides_for_Requisitions.pdf" TargetMode="External"/><Relationship Id="rId1" Type="http://schemas.openxmlformats.org/officeDocument/2006/relationships/slideLayout" Target="../slideLayouts/slideLayout2.xml"/><Relationship Id="rId6" Type="http://schemas.openxmlformats.org/officeDocument/2006/relationships/hyperlink" Target="https://view.officeapps.live.com/op/view.aspx?src=https%3A%2F%2Fwww.uab.edu%2Ffaculty%2Fimages%2Fhiring%2Fappointment-letter-templates%2FContingent-Faculty-Appointment-Offer-Letter-Template.docx&amp;wdOrigin=BROWSELINK" TargetMode="External"/><Relationship Id="rId5" Type="http://schemas.openxmlformats.org/officeDocument/2006/relationships/hyperlink" Target="https://www.uab.edu/faculty/images/hiring/appointment-letter-templates/2020/cci-offer-letter-template-newappt.docx" TargetMode="External"/><Relationship Id="rId4" Type="http://schemas.openxmlformats.org/officeDocument/2006/relationships/hyperlink" Target="https://view.officeapps.live.com/op/view.aspx?src=https%3A%2F%2Fwww.uab.edu%2Ffaculty%2Fimages%2Fhiring%2Fappointment-letter-templates%2F2024%2FCCI_Letter_Template_Irregular_Appointment_Assignment_Category_04_All_Schools_and_Colleges_Updated-May-2025.docx&amp;wdOrigin=BROWSELINK" TargetMode="External"/><Relationship Id="rId9" Type="http://schemas.openxmlformats.org/officeDocument/2006/relationships/hyperlink" Target="mailto:facultyaffairs@uab.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11C5A-55DC-5D0B-9E24-97CD9F8E691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56A70B7-F07A-DC07-39AD-1DC7B63AF687}"/>
              </a:ext>
            </a:extLst>
          </p:cNvPr>
          <p:cNvSpPr txBox="1">
            <a:spLocks/>
          </p:cNvSpPr>
          <p:nvPr/>
        </p:nvSpPr>
        <p:spPr>
          <a:xfrm>
            <a:off x="1015999" y="2571165"/>
            <a:ext cx="9017000" cy="1715669"/>
          </a:xfrm>
          <a:prstGeom prst="rect">
            <a:avLst/>
          </a:prstGeom>
        </p:spPr>
        <p:txBody>
          <a:bodyPr vert="horz" lIns="0" tIns="0" rIns="0" bIns="0" rtlCol="0" anchor="b">
            <a:normAutofit fontScale="92500" lnSpcReduction="10000"/>
          </a:bodyPr>
          <a:lstStyle>
            <a:lvl1pPr algn="l" defTabSz="914354" rtl="0" eaLnBrk="1" latinLnBrk="0" hangingPunct="1">
              <a:lnSpc>
                <a:spcPct val="90000"/>
              </a:lnSpc>
              <a:spcBef>
                <a:spcPct val="0"/>
              </a:spcBef>
              <a:buNone/>
              <a:defRPr sz="6000" b="1" i="0" kern="1200">
                <a:solidFill>
                  <a:schemeClr val="bg1"/>
                </a:solidFill>
                <a:latin typeface="Arial" panose="020B0604020202020204" pitchFamily="34" charset="0"/>
                <a:ea typeface="+mj-ea"/>
                <a:cs typeface="+mj-cs"/>
              </a:defRPr>
            </a:lvl1pPr>
          </a:lstStyle>
          <a:p>
            <a:r>
              <a:rPr lang="en-US" sz="4800" dirty="0"/>
              <a:t>Adjunct &amp; Temporary Faculty Hiring Module Intro &amp; Procedures for UAB PeopleAdmin</a:t>
            </a:r>
          </a:p>
        </p:txBody>
      </p:sp>
      <p:sp>
        <p:nvSpPr>
          <p:cNvPr id="5" name="Title 4">
            <a:extLst>
              <a:ext uri="{FF2B5EF4-FFF2-40B4-BE49-F238E27FC236}">
                <a16:creationId xmlns:a16="http://schemas.microsoft.com/office/drawing/2014/main" id="{DFA1DF42-4960-3486-3044-748E9FE71FB5}"/>
              </a:ext>
            </a:extLst>
          </p:cNvPr>
          <p:cNvSpPr>
            <a:spLocks noGrp="1"/>
          </p:cNvSpPr>
          <p:nvPr>
            <p:ph type="ctrTitle"/>
          </p:nvPr>
        </p:nvSpPr>
        <p:spPr>
          <a:xfrm>
            <a:off x="917994" y="5098210"/>
            <a:ext cx="10715077" cy="1410497"/>
          </a:xfrm>
        </p:spPr>
        <p:txBody>
          <a:bodyPr>
            <a:normAutofit/>
          </a:bodyPr>
          <a:lstStyle/>
          <a:p>
            <a:r>
              <a:rPr lang="en-US" sz="1800" dirty="0">
                <a:latin typeface="Arial"/>
                <a:cs typeface="Arial"/>
              </a:rPr>
              <a:t>Office of the Provost, Faculty Affairs</a:t>
            </a:r>
            <a:br>
              <a:rPr lang="en-US" sz="1800" dirty="0"/>
            </a:br>
            <a:r>
              <a:rPr lang="en-US" sz="1800" dirty="0">
                <a:latin typeface="Arial"/>
                <a:cs typeface="Arial"/>
              </a:rPr>
              <a:t>Updated August 7, 2026</a:t>
            </a:r>
            <a:br>
              <a:rPr lang="en-US" dirty="0"/>
            </a:br>
            <a:endParaRPr lang="en-US" dirty="0"/>
          </a:p>
        </p:txBody>
      </p:sp>
    </p:spTree>
    <p:extLst>
      <p:ext uri="{BB962C8B-B14F-4D97-AF65-F5344CB8AC3E}">
        <p14:creationId xmlns:p14="http://schemas.microsoft.com/office/powerpoint/2010/main" val="3505844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FBC18-1C3D-2D08-7ABF-BCC54023B4A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A86E1B4-19BD-913A-03B6-C05ABB13A597}"/>
              </a:ex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10</a:t>
            </a:fld>
            <a:endParaRPr lang="en-US" dirty="0"/>
          </a:p>
        </p:txBody>
      </p:sp>
      <p:sp>
        <p:nvSpPr>
          <p:cNvPr id="3" name="Title 2">
            <a:extLst>
              <a:ext uri="{FF2B5EF4-FFF2-40B4-BE49-F238E27FC236}">
                <a16:creationId xmlns:a16="http://schemas.microsoft.com/office/drawing/2014/main" id="{A287D1F0-44A9-4953-1443-CEB8FC4FD580}"/>
              </a:ext>
            </a:extLst>
          </p:cNvPr>
          <p:cNvSpPr>
            <a:spLocks noGrp="1"/>
          </p:cNvSpPr>
          <p:nvPr>
            <p:ph type="title"/>
          </p:nvPr>
        </p:nvSpPr>
        <p:spPr>
          <a:xfrm>
            <a:off x="430766" y="105666"/>
            <a:ext cx="10636465" cy="768545"/>
          </a:xfrm>
        </p:spPr>
        <p:txBody>
          <a:bodyPr>
            <a:normAutofit/>
          </a:bodyPr>
          <a:lstStyle/>
          <a:p>
            <a:pPr algn="ctr"/>
            <a:r>
              <a:rPr lang="en-US" sz="2400" dirty="0"/>
              <a:t>Steps to Create Adjunct/Temporary Faculty Requisition (3/5)</a:t>
            </a:r>
          </a:p>
        </p:txBody>
      </p:sp>
      <p:sp>
        <p:nvSpPr>
          <p:cNvPr id="5" name="Footer Placeholder 4">
            <a:extLst>
              <a:ext uri="{FF2B5EF4-FFF2-40B4-BE49-F238E27FC236}">
                <a16:creationId xmlns:a16="http://schemas.microsoft.com/office/drawing/2014/main" id="{CB69972D-8AC7-9441-CF78-C6DCA3CACD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SCHOOL OF - to apply in all slides at the same time edit in Insert &gt; Header &amp; Footer</a:t>
            </a:r>
            <a:endParaRPr lang="en-GB" dirty="0"/>
          </a:p>
        </p:txBody>
      </p:sp>
      <p:sp>
        <p:nvSpPr>
          <p:cNvPr id="14" name="Content Placeholder 10">
            <a:extLst>
              <a:ext uri="{FF2B5EF4-FFF2-40B4-BE49-F238E27FC236}">
                <a16:creationId xmlns:a16="http://schemas.microsoft.com/office/drawing/2014/main" id="{E03D61A8-86E3-0FC1-0380-4A3DC4AE73B3}"/>
              </a:ext>
            </a:extLst>
          </p:cNvPr>
          <p:cNvSpPr txBox="1">
            <a:spLocks/>
          </p:cNvSpPr>
          <p:nvPr/>
        </p:nvSpPr>
        <p:spPr>
          <a:xfrm>
            <a:off x="595727" y="954540"/>
            <a:ext cx="11118007" cy="607225"/>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rgbClr val="006241"/>
              </a:buClr>
              <a:buFont typeface="Arial" panose="020B0604020202020204" pitchFamily="34" charset="0"/>
              <a:buChar char="•"/>
              <a:defRPr sz="2400" b="0" kern="1200">
                <a:solidFill>
                  <a:schemeClr val="tx1"/>
                </a:solidFill>
                <a:latin typeface="+mj-lt"/>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100000"/>
              </a:lnSpc>
              <a:spcBef>
                <a:spcPts val="500"/>
              </a:spcBef>
              <a:buClr>
                <a:srgbClr val="006241"/>
              </a:buClr>
              <a:buFont typeface="Arial" panose="020B0604020202020204" pitchFamily="34" charset="0"/>
              <a:buChar char="•"/>
              <a:defRPr sz="2000" b="0" kern="1200">
                <a:solidFill>
                  <a:schemeClr val="tx1"/>
                </a:solidFill>
                <a:latin typeface="+mj-lt"/>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100000"/>
              </a:lnSpc>
              <a:spcBef>
                <a:spcPts val="500"/>
              </a:spcBef>
              <a:buClr>
                <a:srgbClr val="006241"/>
              </a:buClr>
              <a:buFont typeface="Arial" panose="020B0604020202020204" pitchFamily="34" charset="0"/>
              <a:buChar char="•"/>
              <a:defRPr sz="1800" b="0" kern="1200">
                <a:solidFill>
                  <a:schemeClr val="tx1"/>
                </a:solidFill>
                <a:latin typeface="+mj-lt"/>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5. Complete all the necessary and required fields in the Requisition. Use the Wizard to guide you through each section of the requisition.</a:t>
            </a:r>
          </a:p>
        </p:txBody>
      </p:sp>
      <p:pic>
        <p:nvPicPr>
          <p:cNvPr id="13" name="Content Placeholder 6" descr="Edit the requisition document by completing each section, including budget information, supplemental questions, documents needed to apply, requisition documents, guest user, search committee, references, and the posting summary page. ">
            <a:extLst>
              <a:ext uri="{FF2B5EF4-FFF2-40B4-BE49-F238E27FC236}">
                <a16:creationId xmlns:a16="http://schemas.microsoft.com/office/drawing/2014/main" id="{7B55FBD5-ADB2-93A8-138B-13DA95B6F096}"/>
              </a:ext>
            </a:extLst>
          </p:cNvPr>
          <p:cNvPicPr>
            <a:picLocks noChangeAspect="1"/>
          </p:cNvPicPr>
          <p:nvPr/>
        </p:nvPicPr>
        <p:blipFill>
          <a:blip r:embed="rId2"/>
          <a:stretch>
            <a:fillRect/>
          </a:stretch>
        </p:blipFill>
        <p:spPr>
          <a:xfrm>
            <a:off x="1112353" y="2057697"/>
            <a:ext cx="8760936" cy="42261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7648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30559-0E36-ECB4-3FEC-0EC219DC9BC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AAF47F-D16B-CF83-A5A6-ED6D84D4BF94}"/>
              </a:ex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11</a:t>
            </a:fld>
            <a:endParaRPr lang="en-US" dirty="0"/>
          </a:p>
        </p:txBody>
      </p:sp>
      <p:sp>
        <p:nvSpPr>
          <p:cNvPr id="3" name="Title 2">
            <a:extLst>
              <a:ext uri="{FF2B5EF4-FFF2-40B4-BE49-F238E27FC236}">
                <a16:creationId xmlns:a16="http://schemas.microsoft.com/office/drawing/2014/main" id="{DD4623BF-5214-748E-617B-07602440C886}"/>
              </a:ext>
            </a:extLst>
          </p:cNvPr>
          <p:cNvSpPr>
            <a:spLocks noGrp="1"/>
          </p:cNvSpPr>
          <p:nvPr>
            <p:ph type="title"/>
          </p:nvPr>
        </p:nvSpPr>
        <p:spPr>
          <a:xfrm>
            <a:off x="430766" y="105666"/>
            <a:ext cx="10636465" cy="768545"/>
          </a:xfrm>
        </p:spPr>
        <p:txBody>
          <a:bodyPr>
            <a:normAutofit/>
          </a:bodyPr>
          <a:lstStyle/>
          <a:p>
            <a:pPr algn="ctr"/>
            <a:r>
              <a:rPr lang="en-US" sz="2400" dirty="0"/>
              <a:t>Steps to Create Adjunct/Temporary Faculty Requisition (4/5)</a:t>
            </a:r>
          </a:p>
        </p:txBody>
      </p:sp>
      <p:sp>
        <p:nvSpPr>
          <p:cNvPr id="11" name="Content Placeholder 10">
            <a:extLst>
              <a:ext uri="{FF2B5EF4-FFF2-40B4-BE49-F238E27FC236}">
                <a16:creationId xmlns:a16="http://schemas.microsoft.com/office/drawing/2014/main" id="{B5129382-A5DB-89DA-3CF4-9EF6B13309A1}"/>
              </a:ext>
            </a:extLst>
          </p:cNvPr>
          <p:cNvSpPr>
            <a:spLocks noGrp="1"/>
          </p:cNvSpPr>
          <p:nvPr>
            <p:ph idx="1"/>
          </p:nvPr>
        </p:nvSpPr>
        <p:spPr>
          <a:xfrm>
            <a:off x="504837" y="1109165"/>
            <a:ext cx="11118007" cy="607225"/>
          </a:xfrm>
        </p:spPr>
        <p:txBody>
          <a:bodyPr vert="horz" lIns="91440" tIns="45720" rIns="91440" bIns="45720" rtlCol="0" anchor="t">
            <a:noAutofit/>
          </a:bodyPr>
          <a:lstStyle/>
          <a:p>
            <a:pPr marL="0" indent="0">
              <a:buNone/>
            </a:pPr>
            <a:r>
              <a:rPr lang="en-US" sz="1800" dirty="0"/>
              <a:t>6. Indicate/mark documents needed to apply.  If the document is marked as required, the candidate must upload the document to submit their application.</a:t>
            </a:r>
          </a:p>
          <a:p>
            <a:pPr marL="0" indent="0">
              <a:buNone/>
            </a:pPr>
            <a:endParaRPr lang="en-US" sz="1600" dirty="0"/>
          </a:p>
        </p:txBody>
      </p:sp>
      <p:sp>
        <p:nvSpPr>
          <p:cNvPr id="5" name="Footer Placeholder 4">
            <a:extLst>
              <a:ext uri="{FF2B5EF4-FFF2-40B4-BE49-F238E27FC236}">
                <a16:creationId xmlns:a16="http://schemas.microsoft.com/office/drawing/2014/main" id="{0C07A162-0CC6-0609-BDB6-F351013656C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SCHOOL OF - to apply in all slides at the same time edit in Insert &gt; Header &amp; Footer</a:t>
            </a:r>
            <a:endParaRPr lang="en-GB" dirty="0"/>
          </a:p>
        </p:txBody>
      </p:sp>
      <p:pic>
        <p:nvPicPr>
          <p:cNvPr id="6" name="Picture 5" descr="Screenshot of the &quot;documents needed to apply&quot; tab of the requisition document, with documents such as a cover letter, curriculum vitae, statement of teaching philsophy, research statement, and letter of recommendation. These documents can be not used, optional, or required for the position application. ">
            <a:extLst>
              <a:ext uri="{FF2B5EF4-FFF2-40B4-BE49-F238E27FC236}">
                <a16:creationId xmlns:a16="http://schemas.microsoft.com/office/drawing/2014/main" id="{7F6AF689-C08A-F6B1-FA20-97EBD1688942}"/>
              </a:ext>
            </a:extLst>
          </p:cNvPr>
          <p:cNvPicPr>
            <a:picLocks noChangeAspect="1"/>
          </p:cNvPicPr>
          <p:nvPr/>
        </p:nvPicPr>
        <p:blipFill>
          <a:blip r:embed="rId2"/>
          <a:stretch>
            <a:fillRect/>
          </a:stretch>
        </p:blipFill>
        <p:spPr>
          <a:xfrm>
            <a:off x="595727" y="1951344"/>
            <a:ext cx="10413738" cy="3439563"/>
          </a:xfrm>
          <a:prstGeom prst="rect">
            <a:avLst/>
          </a:prstGeom>
          <a:ln>
            <a:noFill/>
          </a:ln>
          <a:effectLst>
            <a:outerShdw blurRad="292100" dist="139700" dir="2700000" algn="tl" rotWithShape="0">
              <a:srgbClr val="333333">
                <a:alpha val="65000"/>
              </a:srgbClr>
            </a:outerShdw>
          </a:effectLst>
        </p:spPr>
      </p:pic>
      <p:sp>
        <p:nvSpPr>
          <p:cNvPr id="7" name="Content Placeholder 10">
            <a:extLst>
              <a:ext uri="{FF2B5EF4-FFF2-40B4-BE49-F238E27FC236}">
                <a16:creationId xmlns:a16="http://schemas.microsoft.com/office/drawing/2014/main" id="{650D95FC-B19E-B9FD-C9AE-28CFFADD11B8}"/>
              </a:ext>
            </a:extLst>
          </p:cNvPr>
          <p:cNvSpPr txBox="1">
            <a:spLocks/>
          </p:cNvSpPr>
          <p:nvPr/>
        </p:nvSpPr>
        <p:spPr>
          <a:xfrm>
            <a:off x="551324" y="5625861"/>
            <a:ext cx="11118007" cy="607225"/>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rgbClr val="006241"/>
              </a:buClr>
              <a:buFont typeface="Arial" panose="020B0604020202020204" pitchFamily="34" charset="0"/>
              <a:buChar char="•"/>
              <a:defRPr sz="2400" b="0" kern="1200">
                <a:solidFill>
                  <a:schemeClr val="tx1"/>
                </a:solidFill>
                <a:latin typeface="+mj-lt"/>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100000"/>
              </a:lnSpc>
              <a:spcBef>
                <a:spcPts val="500"/>
              </a:spcBef>
              <a:buClr>
                <a:srgbClr val="006241"/>
              </a:buClr>
              <a:buFont typeface="Arial" panose="020B0604020202020204" pitchFamily="34" charset="0"/>
              <a:buChar char="•"/>
              <a:defRPr sz="2000" b="0" kern="1200">
                <a:solidFill>
                  <a:schemeClr val="tx1"/>
                </a:solidFill>
                <a:latin typeface="+mj-lt"/>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100000"/>
              </a:lnSpc>
              <a:spcBef>
                <a:spcPts val="500"/>
              </a:spcBef>
              <a:buClr>
                <a:srgbClr val="006241"/>
              </a:buClr>
              <a:buFont typeface="Arial" panose="020B0604020202020204" pitchFamily="34" charset="0"/>
              <a:buChar char="•"/>
              <a:defRPr sz="1800" b="0" kern="1200">
                <a:solidFill>
                  <a:schemeClr val="tx1"/>
                </a:solidFill>
                <a:latin typeface="+mj-lt"/>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The most common documents required are the CV and Cover Letter.</a:t>
            </a:r>
          </a:p>
          <a:p>
            <a:pPr marL="0" indent="0">
              <a:buFont typeface="Arial" panose="020B0604020202020204" pitchFamily="34" charset="0"/>
              <a:buNone/>
            </a:pPr>
            <a:endParaRPr lang="en-US" sz="1600" dirty="0"/>
          </a:p>
        </p:txBody>
      </p:sp>
    </p:spTree>
    <p:extLst>
      <p:ext uri="{BB962C8B-B14F-4D97-AF65-F5344CB8AC3E}">
        <p14:creationId xmlns:p14="http://schemas.microsoft.com/office/powerpoint/2010/main" val="1995759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821A0-4343-CAE4-6631-DE472EAA044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179C6C-7331-6CE7-9A2C-33ACA9F06965}"/>
              </a:ex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12</a:t>
            </a:fld>
            <a:endParaRPr lang="en-US" dirty="0"/>
          </a:p>
        </p:txBody>
      </p:sp>
      <p:sp>
        <p:nvSpPr>
          <p:cNvPr id="3" name="Title 2">
            <a:extLst>
              <a:ext uri="{FF2B5EF4-FFF2-40B4-BE49-F238E27FC236}">
                <a16:creationId xmlns:a16="http://schemas.microsoft.com/office/drawing/2014/main" id="{826B1B21-7A38-EF50-16A8-B4BF89D92406}"/>
              </a:ext>
            </a:extLst>
          </p:cNvPr>
          <p:cNvSpPr>
            <a:spLocks noGrp="1"/>
          </p:cNvSpPr>
          <p:nvPr>
            <p:ph type="title"/>
          </p:nvPr>
        </p:nvSpPr>
        <p:spPr>
          <a:xfrm>
            <a:off x="536361" y="185732"/>
            <a:ext cx="10636465" cy="768545"/>
          </a:xfrm>
        </p:spPr>
        <p:txBody>
          <a:bodyPr>
            <a:normAutofit/>
          </a:bodyPr>
          <a:lstStyle/>
          <a:p>
            <a:pPr algn="ctr"/>
            <a:r>
              <a:rPr lang="en-US" sz="2400" dirty="0"/>
              <a:t>Steps to Create Adjunct/Temporary Faculty Requisition (5/5)</a:t>
            </a:r>
          </a:p>
        </p:txBody>
      </p:sp>
      <p:sp>
        <p:nvSpPr>
          <p:cNvPr id="5" name="Footer Placeholder 4">
            <a:extLst>
              <a:ext uri="{FF2B5EF4-FFF2-40B4-BE49-F238E27FC236}">
                <a16:creationId xmlns:a16="http://schemas.microsoft.com/office/drawing/2014/main" id="{5A6A043C-CB33-605F-6282-19903A2262B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SCHOOL OF - to apply in all slides at the same time edit in Insert &gt; Header &amp; Footer</a:t>
            </a:r>
            <a:endParaRPr lang="en-GB" dirty="0"/>
          </a:p>
        </p:txBody>
      </p:sp>
      <p:sp>
        <p:nvSpPr>
          <p:cNvPr id="6" name="Content Placeholder 10">
            <a:extLst>
              <a:ext uri="{FF2B5EF4-FFF2-40B4-BE49-F238E27FC236}">
                <a16:creationId xmlns:a16="http://schemas.microsoft.com/office/drawing/2014/main" id="{DC77D33E-0EAC-59A3-2F33-1167912855A4}"/>
              </a:ext>
            </a:extLst>
          </p:cNvPr>
          <p:cNvSpPr txBox="1">
            <a:spLocks/>
          </p:cNvSpPr>
          <p:nvPr/>
        </p:nvSpPr>
        <p:spPr>
          <a:xfrm>
            <a:off x="504837" y="1109165"/>
            <a:ext cx="11118007" cy="60722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rgbClr val="006241"/>
              </a:buClr>
              <a:buFont typeface="Arial" panose="020B0604020202020204" pitchFamily="34" charset="0"/>
              <a:buChar char="•"/>
              <a:defRPr sz="2400" b="0" kern="1200">
                <a:solidFill>
                  <a:schemeClr val="tx1"/>
                </a:solidFill>
                <a:latin typeface="+mj-lt"/>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100000"/>
              </a:lnSpc>
              <a:spcBef>
                <a:spcPts val="500"/>
              </a:spcBef>
              <a:buClr>
                <a:srgbClr val="006241"/>
              </a:buClr>
              <a:buFont typeface="Arial" panose="020B0604020202020204" pitchFamily="34" charset="0"/>
              <a:buChar char="•"/>
              <a:defRPr sz="2000" b="0" kern="1200">
                <a:solidFill>
                  <a:schemeClr val="tx1"/>
                </a:solidFill>
                <a:latin typeface="+mj-lt"/>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100000"/>
              </a:lnSpc>
              <a:spcBef>
                <a:spcPts val="500"/>
              </a:spcBef>
              <a:buClr>
                <a:srgbClr val="006241"/>
              </a:buClr>
              <a:buFont typeface="Arial" panose="020B0604020202020204" pitchFamily="34" charset="0"/>
              <a:buChar char="•"/>
              <a:defRPr sz="1800" b="0" kern="1200">
                <a:solidFill>
                  <a:schemeClr val="tx1"/>
                </a:solidFill>
                <a:latin typeface="+mj-lt"/>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7. The last step is to </a:t>
            </a:r>
            <a:r>
              <a:rPr lang="en-US" sz="1600" b="1" dirty="0"/>
              <a:t>move the Requisition to the First Approver</a:t>
            </a:r>
            <a:r>
              <a:rPr lang="en-US" sz="1600" dirty="0"/>
              <a:t>, the Departmental Reviewer.  If you no longer need to submit your requisition, move it to CANCEL.</a:t>
            </a:r>
          </a:p>
          <a:p>
            <a:pPr marL="0" indent="0">
              <a:buFont typeface="Arial" panose="020B0604020202020204" pitchFamily="34" charset="0"/>
              <a:buNone/>
            </a:pPr>
            <a:endParaRPr lang="en-US" sz="1600" dirty="0"/>
          </a:p>
        </p:txBody>
      </p:sp>
      <p:pic>
        <p:nvPicPr>
          <p:cNvPr id="11" name="Picture 10" descr="Screenshot of summary page draft, with a dropdown menu to either move to departmental review for the first approval or cancel the requisition if you no longer need to submit it. ">
            <a:extLst>
              <a:ext uri="{FF2B5EF4-FFF2-40B4-BE49-F238E27FC236}">
                <a16:creationId xmlns:a16="http://schemas.microsoft.com/office/drawing/2014/main" id="{A9F79545-49FD-C362-91E6-444B4CA751FD}"/>
              </a:ext>
            </a:extLst>
          </p:cNvPr>
          <p:cNvPicPr>
            <a:picLocks noChangeAspect="1"/>
          </p:cNvPicPr>
          <p:nvPr/>
        </p:nvPicPr>
        <p:blipFill>
          <a:blip r:embed="rId2"/>
          <a:stretch>
            <a:fillRect/>
          </a:stretch>
        </p:blipFill>
        <p:spPr>
          <a:xfrm>
            <a:off x="536361" y="2081935"/>
            <a:ext cx="10854992" cy="3059676"/>
          </a:xfrm>
          <a:prstGeom prst="rect">
            <a:avLst/>
          </a:prstGeom>
          <a:ln>
            <a:noFill/>
          </a:ln>
          <a:effectLst>
            <a:outerShdw blurRad="292100" dist="139700" dir="2700000" algn="tl" rotWithShape="0">
              <a:srgbClr val="333333">
                <a:alpha val="65000"/>
              </a:srgbClr>
            </a:outerShdw>
          </a:effectLst>
        </p:spPr>
      </p:pic>
      <p:sp>
        <p:nvSpPr>
          <p:cNvPr id="12" name="Oval 11">
            <a:extLst>
              <a:ext uri="{FF2B5EF4-FFF2-40B4-BE49-F238E27FC236}">
                <a16:creationId xmlns:a16="http://schemas.microsoft.com/office/drawing/2014/main" id="{1614253A-B2B3-E56E-F43B-875308F3536B}"/>
              </a:ext>
              <a:ext uri="{C183D7F6-B498-43B3-948B-1728B52AA6E4}">
                <adec:decorative xmlns:adec="http://schemas.microsoft.com/office/drawing/2017/decorative" val="1"/>
              </a:ext>
            </a:extLst>
          </p:cNvPr>
          <p:cNvSpPr/>
          <p:nvPr/>
        </p:nvSpPr>
        <p:spPr>
          <a:xfrm>
            <a:off x="8337375" y="3565475"/>
            <a:ext cx="1906219" cy="659284"/>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Right 1">
            <a:extLst>
              <a:ext uri="{FF2B5EF4-FFF2-40B4-BE49-F238E27FC236}">
                <a16:creationId xmlns:a16="http://schemas.microsoft.com/office/drawing/2014/main" id="{8E95D589-DAFC-9216-8571-8F742095BC5C}"/>
              </a:ext>
              <a:ext uri="{C183D7F6-B498-43B3-948B-1728B52AA6E4}">
                <adec:decorative xmlns:adec="http://schemas.microsoft.com/office/drawing/2017/decorative" val="1"/>
              </a:ext>
            </a:extLst>
          </p:cNvPr>
          <p:cNvSpPr/>
          <p:nvPr/>
        </p:nvSpPr>
        <p:spPr>
          <a:xfrm rot="10800000">
            <a:off x="10243594" y="3689498"/>
            <a:ext cx="682283" cy="41123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6472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13</a:t>
            </a:fld>
            <a:endParaRPr lang="en-US" dirty="0"/>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a:xfrm>
            <a:off x="536361" y="295746"/>
            <a:ext cx="10806553" cy="768545"/>
          </a:xfrm>
        </p:spPr>
        <p:txBody>
          <a:bodyPr>
            <a:normAutofit/>
          </a:bodyPr>
          <a:lstStyle/>
          <a:p>
            <a:pPr algn="ctr"/>
            <a:r>
              <a:rPr lang="en-US" sz="2400" dirty="0"/>
              <a:t>The 04 and 02 Faculty Hiring Process (New Hires and Rehires Only) (1/2)</a:t>
            </a:r>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532153" y="929196"/>
            <a:ext cx="10933252" cy="5175250"/>
          </a:xfrm>
        </p:spPr>
        <p:txBody>
          <a:bodyPr vert="horz" lIns="91440" tIns="45720" rIns="91440" bIns="45720" rtlCol="0" anchor="t">
            <a:noAutofit/>
          </a:bodyPr>
          <a:lstStyle/>
          <a:p>
            <a:pPr marL="0" marR="0">
              <a:lnSpc>
                <a:spcPct val="200000"/>
              </a:lnSpc>
              <a:spcBef>
                <a:spcPts val="0"/>
              </a:spcBef>
              <a:spcAft>
                <a:spcPts val="800"/>
              </a:spcAft>
            </a:pPr>
            <a:r>
              <a:rPr lang="en-US" sz="1800" b="1" dirty="0">
                <a:effectLst/>
                <a:latin typeface="Proxima Nova"/>
                <a:ea typeface="Calibri"/>
                <a:cs typeface="Arial"/>
              </a:rPr>
              <a:t>CREDENTIALED COURSE INSTRUCTORS </a:t>
            </a:r>
            <a:r>
              <a:rPr lang="en-US" sz="1800" dirty="0">
                <a:effectLst/>
                <a:latin typeface="Proxima Nova"/>
                <a:ea typeface="Calibri"/>
                <a:cs typeface="Arial"/>
              </a:rPr>
              <a:t>are regularly hired and appointed in academic units to primarily teach courses. Some academic units refer to this group as </a:t>
            </a:r>
            <a:r>
              <a:rPr lang="en-US" sz="1800" i="1" dirty="0">
                <a:effectLst/>
                <a:latin typeface="Proxima Nova"/>
                <a:ea typeface="Calibri"/>
                <a:cs typeface="Arial"/>
              </a:rPr>
              <a:t>adjunct faculty</a:t>
            </a:r>
            <a:r>
              <a:rPr lang="en-US" sz="1800" dirty="0">
                <a:effectLst/>
                <a:latin typeface="Proxima Nova"/>
                <a:ea typeface="Calibri"/>
                <a:cs typeface="Arial"/>
              </a:rPr>
              <a:t> because of their teaching responsibilities. 04 –Adjunct Faculty are appointed to cover teaching responsibilities, research, mentoring, etc.</a:t>
            </a:r>
          </a:p>
          <a:p>
            <a:pPr marL="0" marR="0" algn="just">
              <a:lnSpc>
                <a:spcPct val="200000"/>
              </a:lnSpc>
              <a:spcBef>
                <a:spcPts val="0"/>
              </a:spcBef>
              <a:spcAft>
                <a:spcPts val="800"/>
              </a:spcAft>
            </a:pPr>
            <a:r>
              <a:rPr lang="en-US" sz="1800" b="1" i="1" dirty="0">
                <a:effectLst/>
                <a:latin typeface="Proxima Nova"/>
                <a:ea typeface="Calibri"/>
                <a:cs typeface="Arial"/>
              </a:rPr>
              <a:t>The Hiring and Appointment </a:t>
            </a:r>
            <a:r>
              <a:rPr lang="en-US" sz="1800" b="1" i="1" dirty="0">
                <a:latin typeface="Proxima Nova"/>
                <a:ea typeface="Calibri"/>
                <a:cs typeface="Arial"/>
              </a:rPr>
              <a:t>P</a:t>
            </a:r>
            <a:r>
              <a:rPr lang="en-US" sz="1800" b="1" i="1" dirty="0">
                <a:effectLst/>
                <a:latin typeface="Proxima Nova"/>
                <a:ea typeface="Calibri"/>
                <a:cs typeface="Arial"/>
              </a:rPr>
              <a:t>rocess is:</a:t>
            </a:r>
            <a:endParaRPr lang="en-US" sz="1800" b="1" i="1">
              <a:effectLst/>
              <a:latin typeface="Proxima Nova"/>
              <a:ea typeface="Calibri"/>
              <a:cs typeface="Arial"/>
            </a:endParaRPr>
          </a:p>
          <a:p>
            <a:pPr marL="514350" indent="-514350">
              <a:buAutoNum type="arabicPeriod"/>
            </a:pPr>
            <a:r>
              <a:rPr lang="en-US" sz="1800" dirty="0"/>
              <a:t>Create requisition. </a:t>
            </a:r>
            <a:r>
              <a:rPr lang="en-US" sz="1800" u="sng" dirty="0"/>
              <a:t>DON’T FORGET TO ADD IT TO YOUR WATCH LIST in UAB PeopleAdmin</a:t>
            </a:r>
            <a:r>
              <a:rPr lang="en-US" sz="1800" dirty="0"/>
              <a:t>.</a:t>
            </a:r>
          </a:p>
          <a:p>
            <a:pPr marL="514350" indent="-514350">
              <a:buAutoNum type="arabicPeriod"/>
            </a:pPr>
            <a:r>
              <a:rPr lang="en-US" sz="1800" dirty="0"/>
              <a:t>Give “</a:t>
            </a:r>
            <a:r>
              <a:rPr lang="en-US" sz="1800" b="1" dirty="0"/>
              <a:t>Quick Internal Posting Link</a:t>
            </a:r>
            <a:r>
              <a:rPr lang="en-US" sz="1800" dirty="0"/>
              <a:t>” to your candidate when requisition has been fully approved (at the Approved-Internal workflow state). Instruct candidate to complete a short application and profile in UAB PeopleAdmin.</a:t>
            </a:r>
          </a:p>
          <a:p>
            <a:pPr marL="514350" indent="-514350">
              <a:buAutoNum type="arabicPeriod"/>
            </a:pPr>
            <a:r>
              <a:rPr lang="en-US" sz="1800" dirty="0"/>
              <a:t>Your Candidate/New Hire completes their application/candidate profile.</a:t>
            </a:r>
          </a:p>
          <a:p>
            <a:pPr marL="514350" indent="-514350">
              <a:buAutoNum type="arabicPeriod"/>
            </a:pPr>
            <a:r>
              <a:rPr lang="en-US" sz="1800" dirty="0"/>
              <a:t>Move their application to </a:t>
            </a:r>
            <a:r>
              <a:rPr lang="en-US" sz="1800" b="1" dirty="0"/>
              <a:t>Recommend for Hire.</a:t>
            </a:r>
          </a:p>
          <a:p>
            <a:pPr marL="514350" indent="-514350">
              <a:buAutoNum type="arabicPeriod"/>
            </a:pPr>
            <a:r>
              <a:rPr lang="en-US" sz="1800" dirty="0"/>
              <a:t>Complete Hiring Proposal.</a:t>
            </a:r>
          </a:p>
          <a:p>
            <a:pPr marL="514350" indent="-514350">
              <a:buAutoNum type="arabicPeriod"/>
            </a:pPr>
            <a:r>
              <a:rPr lang="en-US" sz="1800" b="1" dirty="0"/>
              <a:t>Attach the offer letter </a:t>
            </a:r>
            <a:r>
              <a:rPr lang="en-US" sz="1800" dirty="0"/>
              <a:t>(signed by Chair and/or Dean) to the Hiring Proposal.</a:t>
            </a:r>
          </a:p>
          <a:p>
            <a:pPr marL="514350" indent="-514350">
              <a:buAutoNum type="arabicPeriod"/>
            </a:pPr>
            <a:endParaRPr lang="en-US" dirty="0"/>
          </a:p>
        </p:txBody>
      </p:sp>
    </p:spTree>
    <p:extLst>
      <p:ext uri="{BB962C8B-B14F-4D97-AF65-F5344CB8AC3E}">
        <p14:creationId xmlns:p14="http://schemas.microsoft.com/office/powerpoint/2010/main" val="3170684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797FC3-DC33-DA47-95F6-F7EB925D69E8}" type="slidenum">
              <a:rPr kumimoji="0" lang="en-US" sz="750" b="0" i="0" u="none" strike="noStrike" kern="1200" cap="none" spc="0" normalizeH="0" baseline="0" noProof="0" smtClean="0">
                <a:ln>
                  <a:noFill/>
                </a:ln>
                <a:solidFill>
                  <a:srgbClr val="FFFFFF">
                    <a:lumMod val="50000"/>
                  </a:srgbClr>
                </a:solidFill>
                <a:effectLst/>
                <a:uLnTx/>
                <a:uFillTx/>
                <a:latin typeface="Proxima Nova Rg"/>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750" b="0" i="0" u="none" strike="noStrike" kern="1200" cap="none" spc="0" normalizeH="0" baseline="0" noProof="0" dirty="0">
              <a:ln>
                <a:noFill/>
              </a:ln>
              <a:solidFill>
                <a:srgbClr val="FFFFFF">
                  <a:lumMod val="50000"/>
                </a:srgbClr>
              </a:solidFill>
              <a:effectLst/>
              <a:uLnTx/>
              <a:uFillTx/>
              <a:latin typeface="Proxima Nova Rg"/>
            </a:endParaRPr>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a:xfrm>
            <a:off x="503577" y="185732"/>
            <a:ext cx="10636465" cy="768545"/>
          </a:xfrm>
        </p:spPr>
        <p:txBody>
          <a:bodyPr>
            <a:normAutofit/>
          </a:bodyPr>
          <a:lstStyle/>
          <a:p>
            <a:pPr algn="ctr"/>
            <a:r>
              <a:rPr kumimoji="0" lang="en-US" sz="2400" b="1" i="0" u="none" strike="noStrike" kern="1200" cap="none" spc="0" normalizeH="0" baseline="0" noProof="0" dirty="0">
                <a:ln>
                  <a:noFill/>
                </a:ln>
                <a:solidFill>
                  <a:srgbClr val="006241"/>
                </a:solidFill>
                <a:effectLst/>
                <a:uLnTx/>
                <a:uFillTx/>
                <a:latin typeface="Proxima Nova Rg"/>
              </a:rPr>
              <a:t>The 04 and 02 faculty hiring process (New Hires and Rehires Only) (2/2)</a:t>
            </a:r>
            <a:endParaRPr lang="en-US" sz="2400" dirty="0"/>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503577" y="1340851"/>
            <a:ext cx="11119267" cy="5331417"/>
          </a:xfrm>
        </p:spPr>
        <p:txBody>
          <a:bodyPr>
            <a:normAutofit/>
          </a:bodyPr>
          <a:lstStyle/>
          <a:p>
            <a:pPr marL="457200" marR="0" lvl="0" indent="-457200" defTabSz="914400" rtl="0" eaLnBrk="1" fontAlgn="auto" latinLnBrk="0" hangingPunct="1">
              <a:lnSpc>
                <a:spcPct val="100000"/>
              </a:lnSpc>
              <a:spcBef>
                <a:spcPts val="1000"/>
              </a:spcBef>
              <a:spcAft>
                <a:spcPts val="0"/>
              </a:spcAft>
              <a:buClr>
                <a:srgbClr val="1E6B51"/>
              </a:buClr>
              <a:buSzTx/>
              <a:buFont typeface="Arial" panose="020B0604020202020204" pitchFamily="34" charset="0"/>
              <a:buAutoNum type="arabicPeriod" startAt="7"/>
              <a:tabLst/>
              <a:defRPr/>
            </a:pPr>
            <a:r>
              <a:rPr kumimoji="0" lang="en-US" sz="2000" b="0" i="0" u="none" strike="noStrike" kern="1200" cap="none" spc="0" normalizeH="0" baseline="0" noProof="0" dirty="0">
                <a:ln>
                  <a:noFill/>
                </a:ln>
                <a:solidFill>
                  <a:srgbClr val="000000"/>
                </a:solidFill>
                <a:effectLst/>
                <a:uLnTx/>
                <a:uFillTx/>
                <a:latin typeface="Proxima Nova Rg"/>
              </a:rPr>
              <a:t>Submit Hiring Proposal into workflow for approval.</a:t>
            </a:r>
          </a:p>
          <a:p>
            <a:pPr marL="457200" marR="0" lvl="0" indent="-457200" defTabSz="914400" rtl="0" eaLnBrk="1" fontAlgn="auto" latinLnBrk="0" hangingPunct="1">
              <a:lnSpc>
                <a:spcPct val="100000"/>
              </a:lnSpc>
              <a:spcBef>
                <a:spcPts val="1000"/>
              </a:spcBef>
              <a:spcAft>
                <a:spcPts val="0"/>
              </a:spcAft>
              <a:buClr>
                <a:srgbClr val="1E6B51"/>
              </a:buClr>
              <a:buSzTx/>
              <a:buFont typeface="Arial" panose="020B0604020202020204" pitchFamily="34" charset="0"/>
              <a:buAutoNum type="arabicPeriod" startAt="7"/>
              <a:tabLst/>
              <a:defRPr/>
            </a:pPr>
            <a:r>
              <a:rPr kumimoji="0" lang="en-US" sz="2000" b="0" i="0" u="none" strike="noStrike" kern="1200" cap="none" spc="0" normalizeH="0" baseline="0" noProof="0" dirty="0">
                <a:ln>
                  <a:noFill/>
                </a:ln>
                <a:solidFill>
                  <a:srgbClr val="000000"/>
                </a:solidFill>
                <a:effectLst/>
                <a:uLnTx/>
                <a:uFillTx/>
                <a:latin typeface="Proxima Nova Rg"/>
              </a:rPr>
              <a:t>When the Hiring Proposal is approved; the Hiring Manager will receive and email notification from UAB Faculty Jobs.</a:t>
            </a:r>
            <a:endParaRPr lang="en-US" sz="2000" dirty="0">
              <a:solidFill>
                <a:srgbClr val="000000"/>
              </a:solidFill>
              <a:latin typeface="Proxima Nova Rg"/>
            </a:endParaRPr>
          </a:p>
          <a:p>
            <a:pPr marR="0" lvl="0" defTabSz="914400" rtl="0" eaLnBrk="1" fontAlgn="auto" latinLnBrk="0" hangingPunct="1">
              <a:lnSpc>
                <a:spcPct val="100000"/>
              </a:lnSpc>
              <a:spcBef>
                <a:spcPts val="1000"/>
              </a:spcBef>
              <a:spcAft>
                <a:spcPts val="0"/>
              </a:spcAft>
              <a:buClr>
                <a:srgbClr val="1E6B51"/>
              </a:buClr>
              <a:buSzTx/>
              <a:tabLst/>
              <a:defRPr/>
            </a:pPr>
            <a:endParaRPr kumimoji="0" lang="en-US" sz="2000" b="0" i="0" u="none" strike="noStrike" kern="1200" cap="none" spc="0" normalizeH="0" baseline="0" noProof="0" dirty="0">
              <a:ln>
                <a:noFill/>
              </a:ln>
              <a:solidFill>
                <a:srgbClr val="000000"/>
              </a:solidFill>
              <a:effectLst/>
              <a:uLnTx/>
              <a:uFillTx/>
              <a:latin typeface="Proxima Nova Rg"/>
            </a:endParaRPr>
          </a:p>
          <a:p>
            <a:pPr marL="457200" marR="0" lvl="0" indent="-457200" defTabSz="914400" rtl="0" eaLnBrk="1" fontAlgn="auto" latinLnBrk="0" hangingPunct="1">
              <a:lnSpc>
                <a:spcPct val="100000"/>
              </a:lnSpc>
              <a:spcBef>
                <a:spcPts val="0"/>
              </a:spcBef>
              <a:spcAft>
                <a:spcPts val="0"/>
              </a:spcAft>
              <a:buClr>
                <a:srgbClr val="1E6B51"/>
              </a:buClr>
              <a:buSzTx/>
              <a:buFont typeface="Arial" panose="020B0604020202020204" pitchFamily="34" charset="0"/>
              <a:buAutoNum type="arabicPeriod" startAt="9"/>
              <a:tabLst/>
              <a:defRPr/>
            </a:pPr>
            <a:r>
              <a:rPr kumimoji="0" lang="en-US" sz="2000"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rPr>
              <a:t>Department administrator should complete the steps below to complete the hiring process.</a:t>
            </a:r>
          </a:p>
          <a:p>
            <a:pPr marR="0" lvl="0" defTabSz="914400" rtl="0" eaLnBrk="1" fontAlgn="auto" latinLnBrk="0" hangingPunct="1">
              <a:lnSpc>
                <a:spcPct val="100000"/>
              </a:lnSpc>
              <a:spcBef>
                <a:spcPts val="0"/>
              </a:spcBef>
              <a:spcAft>
                <a:spcPts val="0"/>
              </a:spcAft>
              <a:buClr>
                <a:srgbClr val="1E6B51"/>
              </a:buClr>
              <a:buSzTx/>
              <a:tabLst/>
              <a:defRPr/>
            </a:pPr>
            <a:endParaRPr kumimoji="0" lang="en-US" sz="2000"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endParaRPr>
          </a:p>
          <a:p>
            <a:pPr marL="971550" lvl="2" indent="-285750">
              <a:spcBef>
                <a:spcPts val="0"/>
              </a:spcBef>
              <a:buClr>
                <a:srgbClr val="1E6B51"/>
              </a:buClr>
              <a:buFont typeface="Arial" panose="020B0604020202020204" pitchFamily="34" charset="0"/>
              <a:buChar char="•"/>
              <a:defRPr/>
            </a:pPr>
            <a:r>
              <a:rPr kumimoji="0" lang="en-US"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rPr>
              <a:t>Obtain Original Transcripts</a:t>
            </a:r>
          </a:p>
          <a:p>
            <a:pPr marL="971550" lvl="2" indent="-285750">
              <a:spcBef>
                <a:spcPts val="0"/>
              </a:spcBef>
              <a:buClr>
                <a:srgbClr val="1E6B51"/>
              </a:buClr>
              <a:buFont typeface="Arial" panose="020B0604020202020204" pitchFamily="34" charset="0"/>
              <a:buChar char="•"/>
              <a:defRPr/>
            </a:pPr>
            <a:r>
              <a:rPr kumimoji="0" lang="en-US"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rPr>
              <a:t>Complete and submit ACT Document</a:t>
            </a:r>
          </a:p>
          <a:p>
            <a:pPr marL="971550" lvl="2" indent="-285750">
              <a:spcBef>
                <a:spcPts val="0"/>
              </a:spcBef>
              <a:buClr>
                <a:srgbClr val="1E6B51"/>
              </a:buClr>
              <a:buFont typeface="Arial" panose="020B0604020202020204" pitchFamily="34" charset="0"/>
              <a:buChar char="•"/>
              <a:defRPr/>
            </a:pPr>
            <a:r>
              <a:rPr lang="en-US" dirty="0">
                <a:solidFill>
                  <a:srgbClr val="000000"/>
                </a:solidFill>
                <a:latin typeface="Proxima Nova"/>
                <a:ea typeface="Calibri" panose="020F0502020204030204" pitchFamily="34" charset="0"/>
                <a:cs typeface="Arial" panose="020B0604020202020204" pitchFamily="34" charset="0"/>
              </a:rPr>
              <a:t>Get signed Offer Letter</a:t>
            </a:r>
          </a:p>
          <a:p>
            <a:pPr marL="971550" lvl="2" indent="-285750">
              <a:spcBef>
                <a:spcPts val="0"/>
              </a:spcBef>
              <a:buClr>
                <a:srgbClr val="1E6B51"/>
              </a:buClr>
              <a:buFont typeface="Arial" panose="020B0604020202020204" pitchFamily="34" charset="0"/>
              <a:buChar char="•"/>
              <a:defRPr/>
            </a:pPr>
            <a:r>
              <a:rPr kumimoji="0" lang="en-US"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rPr>
              <a:t>Background Check Request</a:t>
            </a:r>
          </a:p>
          <a:p>
            <a:pPr marL="971550" lvl="2" indent="-285750">
              <a:spcBef>
                <a:spcPts val="0"/>
              </a:spcBef>
              <a:buClr>
                <a:srgbClr val="1E6B51"/>
              </a:buClr>
              <a:buFont typeface="Arial" panose="020B0604020202020204" pitchFamily="34" charset="0"/>
              <a:buChar char="•"/>
              <a:defRPr/>
            </a:pPr>
            <a:r>
              <a:rPr lang="en-US" dirty="0">
                <a:solidFill>
                  <a:srgbClr val="000000"/>
                </a:solidFill>
                <a:latin typeface="Proxima Nova"/>
                <a:ea typeface="Calibri" panose="020F0502020204030204" pitchFamily="34" charset="0"/>
                <a:cs typeface="Arial" panose="020B0604020202020204" pitchFamily="34" charset="0"/>
              </a:rPr>
              <a:t>Electronic I-9 using the I-9 process established by your unit</a:t>
            </a:r>
          </a:p>
          <a:p>
            <a:pPr marL="971550" lvl="2" indent="-285750">
              <a:spcBef>
                <a:spcPts val="0"/>
              </a:spcBef>
              <a:buClr>
                <a:srgbClr val="1E6B51"/>
              </a:buClr>
              <a:buFont typeface="Arial" panose="020B0604020202020204" pitchFamily="34" charset="0"/>
              <a:buChar char="•"/>
              <a:defRPr/>
            </a:pPr>
            <a:r>
              <a:rPr lang="en-US" dirty="0">
                <a:solidFill>
                  <a:srgbClr val="000000"/>
                </a:solidFill>
                <a:latin typeface="Proxima Nova"/>
                <a:ea typeface="Calibri" panose="020F0502020204030204" pitchFamily="34" charset="0"/>
                <a:cs typeface="Arial" panose="020B0604020202020204" pitchFamily="34" charset="0"/>
              </a:rPr>
              <a:t>Complete FDF for 04 Faculty</a:t>
            </a:r>
          </a:p>
          <a:p>
            <a:pPr marL="971550" lvl="2" indent="-285750">
              <a:spcBef>
                <a:spcPts val="0"/>
              </a:spcBef>
              <a:buClr>
                <a:srgbClr val="1E6B51"/>
              </a:buClr>
              <a:buFont typeface="Arial" panose="020B0604020202020204" pitchFamily="34" charset="0"/>
              <a:buChar char="•"/>
              <a:defRPr/>
            </a:pPr>
            <a:endParaRPr kumimoji="0" lang="en-US"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endParaRPr>
          </a:p>
          <a:p>
            <a:pPr>
              <a:spcBef>
                <a:spcPts val="0"/>
              </a:spcBef>
              <a:buClr>
                <a:srgbClr val="1E6B51"/>
              </a:buClr>
              <a:defRPr/>
            </a:pPr>
            <a:r>
              <a:rPr kumimoji="0" lang="en-US" sz="2000"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rPr>
              <a:t>10.	Onboard your new hire</a:t>
            </a:r>
          </a:p>
          <a:p>
            <a:pPr marL="457200" marR="0" lvl="0" indent="-457200" defTabSz="914400" rtl="0" eaLnBrk="1" fontAlgn="auto" latinLnBrk="0" hangingPunct="1">
              <a:lnSpc>
                <a:spcPct val="100000"/>
              </a:lnSpc>
              <a:spcBef>
                <a:spcPts val="0"/>
              </a:spcBef>
              <a:spcAft>
                <a:spcPts val="0"/>
              </a:spcAft>
              <a:buClr>
                <a:srgbClr val="1E6B51"/>
              </a:buClr>
              <a:buSzTx/>
              <a:buFont typeface="Arial" panose="020B0604020202020204" pitchFamily="34" charset="0"/>
              <a:buAutoNum type="arabicPeriod" startAt="9"/>
              <a:tabLst/>
              <a:defRPr/>
            </a:pPr>
            <a:endParaRPr lang="en-US" sz="2300" dirty="0">
              <a:solidFill>
                <a:srgbClr val="000000"/>
              </a:solidFill>
              <a:latin typeface="Proxima Nova"/>
              <a:ea typeface="Calibri" panose="020F0502020204030204" pitchFamily="34" charset="0"/>
              <a:cs typeface="Arial" panose="020B0604020202020204" pitchFamily="34" charset="0"/>
            </a:endParaRPr>
          </a:p>
          <a:p>
            <a:pPr marR="0" lvl="0" defTabSz="914400" rtl="0" eaLnBrk="1" fontAlgn="auto" latinLnBrk="0" hangingPunct="1">
              <a:lnSpc>
                <a:spcPct val="100000"/>
              </a:lnSpc>
              <a:spcBef>
                <a:spcPts val="0"/>
              </a:spcBef>
              <a:spcAft>
                <a:spcPts val="0"/>
              </a:spcAft>
              <a:buClr>
                <a:srgbClr val="1E6B51"/>
              </a:buClr>
              <a:buSzTx/>
              <a:tabLst/>
              <a:defRPr/>
            </a:pPr>
            <a:endParaRPr kumimoji="0" lang="en-US" sz="2300" b="0" i="0" u="none" strike="noStrike" kern="1200" cap="none" spc="0" normalizeH="0" baseline="0" noProof="0" dirty="0">
              <a:ln>
                <a:noFill/>
              </a:ln>
              <a:solidFill>
                <a:srgbClr val="000000"/>
              </a:solidFill>
              <a:effectLst/>
              <a:uLnTx/>
              <a:uFillTx/>
              <a:latin typeface="Proxima Nova"/>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42113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15</a:t>
            </a:fld>
            <a:endParaRPr lang="en-US" dirty="0"/>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a:xfrm>
            <a:off x="503577" y="185732"/>
            <a:ext cx="10636465" cy="768545"/>
          </a:xfrm>
        </p:spPr>
        <p:txBody>
          <a:bodyPr>
            <a:normAutofit/>
          </a:bodyPr>
          <a:lstStyle/>
          <a:p>
            <a:pPr algn="ctr"/>
            <a:r>
              <a:rPr lang="en-US" sz="2400" dirty="0"/>
              <a:t>Frequently Asked Questions (1/2)</a:t>
            </a:r>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503577" y="1053885"/>
            <a:ext cx="11119267" cy="5331417"/>
          </a:xfrm>
        </p:spPr>
        <p:txBody>
          <a:bodyPr>
            <a:normAutofit lnSpcReduction="10000"/>
          </a:bodyPr>
          <a:lstStyle/>
          <a:p>
            <a:pPr marL="347472" indent="-347472" algn="l" fontAlgn="base"/>
            <a:r>
              <a:rPr lang="en-US" sz="1800" b="0" i="0" dirty="0">
                <a:solidFill>
                  <a:srgbClr val="002060"/>
                </a:solidFill>
                <a:effectLst/>
              </a:rPr>
              <a:t>1. What if I hired a CCI for the current semester, do I need to submit a new requisition in the Adjunct/Temporary module for the new semester/term?  </a:t>
            </a:r>
          </a:p>
          <a:p>
            <a:pPr algn="l" fontAlgn="base"/>
            <a:r>
              <a:rPr lang="en-US" sz="1800" b="1" i="0" dirty="0">
                <a:solidFill>
                  <a:srgbClr val="000000"/>
                </a:solidFill>
                <a:effectLst/>
              </a:rPr>
              <a:t>No.</a:t>
            </a:r>
          </a:p>
          <a:p>
            <a:pPr algn="l" fontAlgn="base"/>
            <a:endParaRPr lang="en-US" sz="1800" b="1" i="0" dirty="0">
              <a:solidFill>
                <a:srgbClr val="000000"/>
              </a:solidFill>
              <a:effectLst/>
            </a:endParaRPr>
          </a:p>
          <a:p>
            <a:pPr marL="342900" indent="-342900" algn="l" fontAlgn="base">
              <a:buAutoNum type="arabicPeriod" startAt="2"/>
            </a:pPr>
            <a:r>
              <a:rPr lang="en-US" sz="1800" b="0" i="0" dirty="0">
                <a:solidFill>
                  <a:srgbClr val="002060"/>
                </a:solidFill>
                <a:effectLst/>
              </a:rPr>
              <a:t>What if my Credentialed Course Instructor is a current UAB staff employee, do I need to have them apply in UAB PeopleAdmin?  </a:t>
            </a:r>
          </a:p>
          <a:p>
            <a:pPr algn="l" fontAlgn="base"/>
            <a:r>
              <a:rPr lang="en-US" sz="1800" b="1" i="0" dirty="0">
                <a:solidFill>
                  <a:srgbClr val="000000"/>
                </a:solidFill>
                <a:effectLst/>
              </a:rPr>
              <a:t>Yes.</a:t>
            </a:r>
            <a:r>
              <a:rPr lang="en-US" sz="1800" b="0" i="0" dirty="0">
                <a:solidFill>
                  <a:srgbClr val="000000"/>
                </a:solidFill>
                <a:effectLst/>
              </a:rPr>
              <a:t> Only if this is the first time the employee has been a CCI or adjunct (04) faculty member.</a:t>
            </a:r>
          </a:p>
          <a:p>
            <a:pPr algn="l" fontAlgn="base"/>
            <a:endParaRPr lang="en-US" sz="1800" b="0" i="0" dirty="0">
              <a:solidFill>
                <a:srgbClr val="000000"/>
              </a:solidFill>
              <a:effectLst/>
            </a:endParaRPr>
          </a:p>
          <a:p>
            <a:pPr marL="347472" indent="-347472" fontAlgn="base"/>
            <a:r>
              <a:rPr lang="en-US" sz="1800" dirty="0">
                <a:solidFill>
                  <a:srgbClr val="000000"/>
                </a:solidFill>
              </a:rPr>
              <a:t>3. </a:t>
            </a:r>
            <a:r>
              <a:rPr lang="en-US" sz="1800" b="0" i="0" dirty="0">
                <a:solidFill>
                  <a:srgbClr val="002060"/>
                </a:solidFill>
                <a:effectLst/>
              </a:rPr>
              <a:t>If I am ONLY giving a CCI a new contract </a:t>
            </a:r>
            <a:r>
              <a:rPr lang="en-US" sz="1800" dirty="0">
                <a:solidFill>
                  <a:srgbClr val="002060"/>
                </a:solidFill>
              </a:rPr>
              <a:t>to teach during a</a:t>
            </a:r>
            <a:r>
              <a:rPr lang="en-US" sz="1800" b="0" i="0" dirty="0">
                <a:solidFill>
                  <a:srgbClr val="002060"/>
                </a:solidFill>
                <a:effectLst/>
              </a:rPr>
              <a:t> new semester; do they need to apply</a:t>
            </a:r>
            <a:r>
              <a:rPr lang="en-US" sz="1800" dirty="0">
                <a:solidFill>
                  <a:srgbClr val="002060"/>
                </a:solidFill>
              </a:rPr>
              <a:t>, and I </a:t>
            </a:r>
            <a:r>
              <a:rPr lang="en-US" sz="1800" b="0" i="0" dirty="0">
                <a:solidFill>
                  <a:srgbClr val="002060"/>
                </a:solidFill>
                <a:effectLst/>
              </a:rPr>
              <a:t>create a Hiring Proposal?</a:t>
            </a:r>
          </a:p>
          <a:p>
            <a:pPr fontAlgn="base"/>
            <a:r>
              <a:rPr lang="en-US" sz="1800" b="1" dirty="0"/>
              <a:t>No.</a:t>
            </a:r>
          </a:p>
          <a:p>
            <a:pPr fontAlgn="base"/>
            <a:endParaRPr lang="en-US" sz="1800" b="1" dirty="0"/>
          </a:p>
          <a:p>
            <a:pPr marR="0" lvl="0" algn="l" defTabSz="914400" rtl="0" eaLnBrk="1" fontAlgn="base" latinLnBrk="0" hangingPunct="1">
              <a:lnSpc>
                <a:spcPct val="100000"/>
              </a:lnSpc>
              <a:spcBef>
                <a:spcPts val="1000"/>
              </a:spcBef>
              <a:spcAft>
                <a:spcPts val="0"/>
              </a:spcAft>
              <a:buClr>
                <a:srgbClr val="1E6B51"/>
              </a:buClr>
              <a:buSzTx/>
              <a:tabLst/>
              <a:defRPr/>
            </a:pPr>
            <a:r>
              <a:rPr kumimoji="0" lang="en-US" sz="1800" b="0" i="0" u="none" strike="noStrike" kern="1200" cap="none" spc="0" normalizeH="0" baseline="0" noProof="0" dirty="0">
                <a:ln>
                  <a:noFill/>
                </a:ln>
                <a:solidFill>
                  <a:srgbClr val="002060"/>
                </a:solidFill>
                <a:effectLst/>
                <a:uLnTx/>
                <a:uFillTx/>
              </a:rPr>
              <a:t>4. If I hire a CCI for future terms, will they need to complete a new application?</a:t>
            </a:r>
          </a:p>
          <a:p>
            <a:pPr marL="0" marR="0" lvl="0" indent="0" defTabSz="914400" rtl="0" eaLnBrk="1" fontAlgn="base" latinLnBrk="0" hangingPunct="1">
              <a:lnSpc>
                <a:spcPct val="100000"/>
              </a:lnSpc>
              <a:spcBef>
                <a:spcPts val="1000"/>
              </a:spcBef>
              <a:spcAft>
                <a:spcPts val="0"/>
              </a:spcAft>
              <a:buClr>
                <a:srgbClr val="1E6B51"/>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rPr>
              <a:t>No.</a:t>
            </a:r>
            <a:r>
              <a:rPr kumimoji="0" lang="en-US" sz="1800" b="0" i="0" u="none" strike="noStrike" kern="1200" cap="none" spc="0" normalizeH="0" baseline="0" noProof="0" dirty="0">
                <a:ln>
                  <a:noFill/>
                </a:ln>
                <a:solidFill>
                  <a:srgbClr val="000000"/>
                </a:solidFill>
                <a:effectLst/>
                <a:uLnTx/>
                <a:uFillTx/>
              </a:rPr>
              <a:t> An application is only required if the CCI is new to UAB or has terminated from UAB assignment terminated in Oracle.  </a:t>
            </a:r>
          </a:p>
          <a:p>
            <a:pPr marL="0" marR="0" lvl="0" indent="0" algn="l" defTabSz="914400" rtl="0" eaLnBrk="1" fontAlgn="base" latinLnBrk="0" hangingPunct="1">
              <a:lnSpc>
                <a:spcPct val="100000"/>
              </a:lnSpc>
              <a:spcBef>
                <a:spcPts val="1000"/>
              </a:spcBef>
              <a:spcAft>
                <a:spcPts val="0"/>
              </a:spcAft>
              <a:buClr>
                <a:srgbClr val="1E6B51"/>
              </a:buClr>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787656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54797FC3-DC33-DA47-95F6-F7EB925D69E8}" type="slidenum">
              <a:rPr lang="en-US" smtClean="0"/>
              <a:pPr/>
              <a:t>16</a:t>
            </a:fld>
            <a:endParaRPr lang="en-US" dirty="0"/>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a:xfrm>
            <a:off x="503577" y="185732"/>
            <a:ext cx="10636465" cy="768545"/>
          </a:xfrm>
        </p:spPr>
        <p:txBody>
          <a:bodyPr>
            <a:normAutofit/>
          </a:bodyPr>
          <a:lstStyle/>
          <a:p>
            <a:pPr algn="ctr"/>
            <a:r>
              <a:rPr lang="en-US" sz="2400" dirty="0"/>
              <a:t>Frequently Asked Questions (2/2)</a:t>
            </a:r>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503577" y="1053885"/>
            <a:ext cx="11119267" cy="5331417"/>
          </a:xfrm>
        </p:spPr>
        <p:txBody>
          <a:bodyPr vert="horz" lIns="91440" tIns="45720" rIns="91440" bIns="45720" rtlCol="0" anchor="t">
            <a:normAutofit lnSpcReduction="10000"/>
          </a:bodyPr>
          <a:lstStyle/>
          <a:p>
            <a:pPr marL="347472" indent="-347472" fontAlgn="base"/>
            <a:r>
              <a:rPr lang="en-US" sz="1800" dirty="0">
                <a:solidFill>
                  <a:srgbClr val="002060"/>
                </a:solidFill>
              </a:rPr>
              <a:t>5. </a:t>
            </a:r>
            <a:r>
              <a:rPr lang="en-US" sz="1800" b="0" i="0" dirty="0">
                <a:solidFill>
                  <a:srgbClr val="002060"/>
                </a:solidFill>
                <a:effectLst/>
              </a:rPr>
              <a:t>Does an 04 </a:t>
            </a:r>
            <a:r>
              <a:rPr lang="en-US" sz="1800" dirty="0">
                <a:solidFill>
                  <a:srgbClr val="002060"/>
                </a:solidFill>
              </a:rPr>
              <a:t>Adjunct Faculty who is an emeritus faculty or retired faculty need to apply in UAB PeopleAdmin?</a:t>
            </a:r>
          </a:p>
          <a:p>
            <a:pPr fontAlgn="base"/>
            <a:r>
              <a:rPr lang="en-US" sz="1800" b="1" i="0" dirty="0">
                <a:effectLst/>
              </a:rPr>
              <a:t>Yes.</a:t>
            </a:r>
            <a:r>
              <a:rPr lang="en-US" sz="1800" b="0" i="0" dirty="0">
                <a:effectLst/>
              </a:rPr>
              <a:t>  But only if they do not have an active appointment or assignment in Oracle.</a:t>
            </a:r>
          </a:p>
          <a:p>
            <a:pPr fontAlgn="base"/>
            <a:endParaRPr lang="en-US" sz="1800" b="0" i="0" dirty="0">
              <a:effectLst/>
            </a:endParaRPr>
          </a:p>
          <a:p>
            <a:pPr fontAlgn="base"/>
            <a:r>
              <a:rPr lang="en-US" sz="1800" dirty="0">
                <a:cs typeface="Calibri"/>
              </a:rPr>
              <a:t>6. </a:t>
            </a:r>
            <a:r>
              <a:rPr lang="en-US" sz="1800" dirty="0">
                <a:solidFill>
                  <a:srgbClr val="002060"/>
                </a:solidFill>
                <a:cs typeface="Calibri"/>
              </a:rPr>
              <a:t>Can I hire more than 1 Credentialed Course Instructor or 04 Adjunct Faculty on one requisition?</a:t>
            </a:r>
            <a:endParaRPr lang="en-US" sz="1800" dirty="0">
              <a:ea typeface="+mj-lt"/>
              <a:cs typeface="+mj-lt"/>
            </a:endParaRPr>
          </a:p>
          <a:p>
            <a:r>
              <a:rPr lang="en-US" sz="1800" b="1" dirty="0">
                <a:cs typeface="Calibri"/>
              </a:rPr>
              <a:t>Yes. </a:t>
            </a:r>
            <a:r>
              <a:rPr lang="en-US" sz="1800" dirty="0">
                <a:cs typeface="Calibri"/>
              </a:rPr>
              <a:t> If you are hiring 15 Credentialed Course Instructors, you can hire them all from one requisition. You will give the Quick Link to each of the CCIs so that they can apply.</a:t>
            </a:r>
          </a:p>
          <a:p>
            <a:endParaRPr lang="en-US" sz="1800" dirty="0">
              <a:ea typeface="+mj-lt"/>
              <a:cs typeface="+mj-lt"/>
            </a:endParaRPr>
          </a:p>
          <a:p>
            <a:r>
              <a:rPr lang="en-US" sz="1800" dirty="0">
                <a:solidFill>
                  <a:srgbClr val="002060"/>
                </a:solidFill>
                <a:cs typeface="Calibri"/>
              </a:rPr>
              <a:t>7. Do I hire 02 Instructor Fellows in the Adjunct/Temporary Module?</a:t>
            </a:r>
            <a:endParaRPr lang="en-US" sz="1800" dirty="0">
              <a:ea typeface="+mj-lt"/>
              <a:cs typeface="+mj-lt"/>
            </a:endParaRPr>
          </a:p>
          <a:p>
            <a:r>
              <a:rPr lang="en-US" sz="1800" b="1" dirty="0">
                <a:cs typeface="Calibri"/>
              </a:rPr>
              <a:t>Yes. </a:t>
            </a:r>
            <a:r>
              <a:rPr lang="en-US" sz="1800" dirty="0">
                <a:cs typeface="Calibri"/>
              </a:rPr>
              <a:t> 02 full-time temporary Instructor Fellows must be managed using the Adjunct/Temporary Faculty Module.  This group of faculty must also complete an application/profile in the system, and you will complete a Hiring Proposal for them.</a:t>
            </a:r>
          </a:p>
          <a:p>
            <a:endParaRPr lang="en-US" sz="1800" dirty="0">
              <a:cs typeface="Calibri"/>
            </a:endParaRPr>
          </a:p>
          <a:p>
            <a:r>
              <a:rPr lang="en-US" sz="1800" dirty="0">
                <a:ea typeface="+mj-lt"/>
                <a:cs typeface="Calibri"/>
              </a:rPr>
              <a:t>8. </a:t>
            </a:r>
            <a:r>
              <a:rPr lang="en-US" sz="1800" dirty="0">
                <a:solidFill>
                  <a:srgbClr val="002060"/>
                </a:solidFill>
                <a:ea typeface="+mj-lt"/>
                <a:cs typeface="Calibri"/>
              </a:rPr>
              <a:t>Do 04 to 02 full-time temporary hires need a new hiring proposal in UAB PeopleAdmin</a:t>
            </a:r>
          </a:p>
          <a:p>
            <a:r>
              <a:rPr lang="en-US" sz="1800" b="1" dirty="0">
                <a:ea typeface="+mj-lt"/>
                <a:cs typeface="Calibri"/>
              </a:rPr>
              <a:t>No.</a:t>
            </a:r>
            <a:r>
              <a:rPr lang="en-US" sz="1800" dirty="0">
                <a:ea typeface="+mj-lt"/>
                <a:cs typeface="Calibri"/>
              </a:rPr>
              <a:t> Only if the 04 appointment that they currently hold was processed in UAB PeopleAdmin. </a:t>
            </a:r>
            <a:r>
              <a:rPr lang="en-US" sz="1800" b="1" dirty="0">
                <a:ea typeface="+mj-lt"/>
                <a:cs typeface="Calibri"/>
              </a:rPr>
              <a:t>This is for Instructor Fellow hires only</a:t>
            </a:r>
            <a:r>
              <a:rPr lang="en-US" sz="1800" dirty="0">
                <a:ea typeface="+mj-lt"/>
                <a:cs typeface="Calibri"/>
              </a:rPr>
              <a:t>. </a:t>
            </a:r>
          </a:p>
          <a:p>
            <a:endParaRPr lang="en-US" sz="1800" dirty="0">
              <a:highlight>
                <a:srgbClr val="FFFF00"/>
              </a:highlight>
              <a:ea typeface="+mj-lt"/>
              <a:cs typeface="+mj-lt"/>
            </a:endParaRPr>
          </a:p>
          <a:p>
            <a:pPr algn="l" fontAlgn="base"/>
            <a:endParaRPr lang="en-US" sz="2000" b="0" i="0" dirty="0">
              <a:effectLst/>
              <a:latin typeface="Calibri"/>
            </a:endParaRPr>
          </a:p>
          <a:p>
            <a:pPr algn="l" fontAlgn="base"/>
            <a:endParaRPr lang="en-US" sz="2000" b="0" i="0" dirty="0">
              <a:effectLst/>
              <a:latin typeface="Calibri"/>
            </a:endParaRPr>
          </a:p>
          <a:p>
            <a:pPr fontAlgn="base"/>
            <a:endParaRPr lang="en-US" sz="2000" dirty="0">
              <a:latin typeface="Calibri" panose="020F0502020204030204" pitchFamily="34" charset="0"/>
            </a:endParaRPr>
          </a:p>
          <a:p>
            <a:endParaRPr lang="en-US" dirty="0"/>
          </a:p>
        </p:txBody>
      </p:sp>
    </p:spTree>
    <p:extLst>
      <p:ext uri="{BB962C8B-B14F-4D97-AF65-F5344CB8AC3E}">
        <p14:creationId xmlns:p14="http://schemas.microsoft.com/office/powerpoint/2010/main" val="2419041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of the saved searches downdown menu under faculty requisitions, where you can see all of your active or drafted requisitions. ">
            <a:extLst>
              <a:ext uri="{FF2B5EF4-FFF2-40B4-BE49-F238E27FC236}">
                <a16:creationId xmlns:a16="http://schemas.microsoft.com/office/drawing/2014/main" id="{8BF78E4F-BA67-4AB5-8D2F-62836CFB28C8}"/>
              </a:ext>
            </a:extLst>
          </p:cNvPr>
          <p:cNvPicPr>
            <a:picLocks noChangeAspect="1"/>
          </p:cNvPicPr>
          <p:nvPr/>
        </p:nvPicPr>
        <p:blipFill rotWithShape="1">
          <a:blip r:embed="rId2"/>
          <a:srcRect l="2083" t="32741" r="70500" b="32868"/>
          <a:stretch/>
        </p:blipFill>
        <p:spPr>
          <a:xfrm>
            <a:off x="7258637" y="2680392"/>
            <a:ext cx="4212142" cy="2972102"/>
          </a:xfrm>
          <a:prstGeom prst="rect">
            <a:avLst/>
          </a:prstGeom>
        </p:spPr>
      </p:pic>
      <p:pic>
        <p:nvPicPr>
          <p:cNvPr id="6" name="Content Placeholder 5" descr="Screenshot of the PeopleAdmin Faculty Requisitions page search bar.">
            <a:extLst>
              <a:ext uri="{FF2B5EF4-FFF2-40B4-BE49-F238E27FC236}">
                <a16:creationId xmlns:a16="http://schemas.microsoft.com/office/drawing/2014/main" id="{903DDBC5-DED8-429B-9ADA-911DBB8DF089}"/>
              </a:ext>
            </a:extLst>
          </p:cNvPr>
          <p:cNvPicPr>
            <a:picLocks noGrp="1" noChangeAspect="1"/>
          </p:cNvPicPr>
          <p:nvPr>
            <p:ph idx="1"/>
          </p:nvPr>
        </p:nvPicPr>
        <p:blipFill>
          <a:blip r:embed="rId3"/>
          <a:stretch>
            <a:fillRect/>
          </a:stretch>
        </p:blipFill>
        <p:spPr>
          <a:xfrm>
            <a:off x="2329406" y="1470178"/>
            <a:ext cx="3909349" cy="2551016"/>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941D7F94-67FE-4255-9B17-AF4D74FA4C10}"/>
              </a:ext>
            </a:extLst>
          </p:cNvPr>
          <p:cNvSpPr>
            <a:spLocks noGrp="1"/>
          </p:cNvSpPr>
          <p:nvPr>
            <p:ph type="sldNum" sz="quarter" idx="4"/>
          </p:nvPr>
        </p:nvSpPr>
        <p:spPr/>
        <p:txBody>
          <a:bodyPr/>
          <a:lstStyle/>
          <a:p>
            <a:fld id="{54797FC3-DC33-DA47-95F6-F7EB925D69E8}" type="slidenum">
              <a:rPr lang="en-US" smtClean="0"/>
              <a:pPr/>
              <a:t>17</a:t>
            </a:fld>
            <a:endParaRPr lang="en-US" dirty="0"/>
          </a:p>
        </p:txBody>
      </p:sp>
      <p:sp>
        <p:nvSpPr>
          <p:cNvPr id="3" name="Title 2">
            <a:extLst>
              <a:ext uri="{FF2B5EF4-FFF2-40B4-BE49-F238E27FC236}">
                <a16:creationId xmlns:a16="http://schemas.microsoft.com/office/drawing/2014/main" id="{7687D38A-4B4B-4E65-8BF6-4209BDE1917A}"/>
              </a:ext>
            </a:extLst>
          </p:cNvPr>
          <p:cNvSpPr>
            <a:spLocks noGrp="1"/>
          </p:cNvSpPr>
          <p:nvPr>
            <p:ph type="title"/>
          </p:nvPr>
        </p:nvSpPr>
        <p:spPr/>
        <p:txBody>
          <a:bodyPr>
            <a:normAutofit/>
          </a:bodyPr>
          <a:lstStyle/>
          <a:p>
            <a:pPr algn="ctr"/>
            <a:r>
              <a:rPr lang="en-US" sz="2400" dirty="0"/>
              <a:t>Finding Your Items in UAB PeopleAdmin</a:t>
            </a:r>
          </a:p>
        </p:txBody>
      </p:sp>
      <p:sp>
        <p:nvSpPr>
          <p:cNvPr id="2" name="Arrow: Right 1">
            <a:extLst>
              <a:ext uri="{FF2B5EF4-FFF2-40B4-BE49-F238E27FC236}">
                <a16:creationId xmlns:a16="http://schemas.microsoft.com/office/drawing/2014/main" id="{948DFDFD-3030-437B-8069-27A97402DCAA}"/>
              </a:ext>
            </a:extLst>
          </p:cNvPr>
          <p:cNvSpPr/>
          <p:nvPr/>
        </p:nvSpPr>
        <p:spPr>
          <a:xfrm>
            <a:off x="335666" y="3096961"/>
            <a:ext cx="1993740" cy="1057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Click Saved Searches</a:t>
            </a:r>
          </a:p>
        </p:txBody>
      </p:sp>
      <p:sp>
        <p:nvSpPr>
          <p:cNvPr id="8" name="Arrow: Right 7">
            <a:extLst>
              <a:ext uri="{FF2B5EF4-FFF2-40B4-BE49-F238E27FC236}">
                <a16:creationId xmlns:a16="http://schemas.microsoft.com/office/drawing/2014/main" id="{3937F415-161D-4246-910C-6F642533A8EC}"/>
              </a:ext>
            </a:extLst>
          </p:cNvPr>
          <p:cNvSpPr/>
          <p:nvPr/>
        </p:nvSpPr>
        <p:spPr>
          <a:xfrm>
            <a:off x="3422017" y="4246106"/>
            <a:ext cx="3778626" cy="1193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You can view all of your active requisitions here; including DRAFTS</a:t>
            </a:r>
          </a:p>
        </p:txBody>
      </p:sp>
      <p:sp>
        <p:nvSpPr>
          <p:cNvPr id="5" name="Oval 4">
            <a:extLst>
              <a:ext uri="{FF2B5EF4-FFF2-40B4-BE49-F238E27FC236}">
                <a16:creationId xmlns:a16="http://schemas.microsoft.com/office/drawing/2014/main" id="{DA84C0EC-DB86-9928-B25E-BFAE70B8DA23}"/>
              </a:ext>
              <a:ext uri="{C183D7F6-B498-43B3-948B-1728B52AA6E4}">
                <adec:decorative xmlns:adec="http://schemas.microsoft.com/office/drawing/2017/decorative" val="1"/>
              </a:ext>
            </a:extLst>
          </p:cNvPr>
          <p:cNvSpPr/>
          <p:nvPr/>
        </p:nvSpPr>
        <p:spPr>
          <a:xfrm>
            <a:off x="2329406" y="3355676"/>
            <a:ext cx="2259284" cy="564070"/>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Left Brace 10" descr="This image shows an example of how to name a saved search-- how to create a personalized view for your requisitions in PeopleAdmin.">
            <a:extLst>
              <a:ext uri="{FF2B5EF4-FFF2-40B4-BE49-F238E27FC236}">
                <a16:creationId xmlns:a16="http://schemas.microsoft.com/office/drawing/2014/main" id="{79FB17AE-EA21-7CB8-626E-18CC78F096C8}"/>
              </a:ext>
            </a:extLst>
          </p:cNvPr>
          <p:cNvSpPr/>
          <p:nvPr/>
        </p:nvSpPr>
        <p:spPr>
          <a:xfrm>
            <a:off x="7045161" y="4206274"/>
            <a:ext cx="588998" cy="127318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856960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554DED-12A6-EC6B-B3EE-108255C4406F}"/>
              </a:ext>
            </a:extLst>
          </p:cNvPr>
          <p:cNvSpPr>
            <a:spLocks noGrp="1"/>
          </p:cNvSpPr>
          <p:nvPr>
            <p:ph type="title" idx="4294967295"/>
          </p:nvPr>
        </p:nvSpPr>
        <p:spPr>
          <a:xfrm>
            <a:off x="838200" y="-1325563"/>
            <a:ext cx="10515600" cy="1325563"/>
          </a:xfrm>
          <a:prstGeom prst="rect">
            <a:avLst/>
          </a:prstGeom>
        </p:spPr>
        <p:txBody>
          <a:bodyPr anchor="b"/>
          <a:lstStyle/>
          <a:p>
            <a:r>
              <a:rPr lang="en-US" dirty="0"/>
              <a:t>Resources</a:t>
            </a:r>
          </a:p>
        </p:txBody>
      </p:sp>
      <p:sp>
        <p:nvSpPr>
          <p:cNvPr id="2" name="Subtitle 1">
            <a:extLst>
              <a:ext uri="{FF2B5EF4-FFF2-40B4-BE49-F238E27FC236}">
                <a16:creationId xmlns:a16="http://schemas.microsoft.com/office/drawing/2014/main" id="{A92B8C4F-FF41-404B-B42B-88140BDE2E67}"/>
              </a:ext>
            </a:extLst>
          </p:cNvPr>
          <p:cNvSpPr>
            <a:spLocks noGrp="1"/>
          </p:cNvSpPr>
          <p:nvPr>
            <p:ph type="subTitle" idx="1"/>
          </p:nvPr>
        </p:nvSpPr>
        <p:spPr>
          <a:xfrm>
            <a:off x="837580" y="2007220"/>
            <a:ext cx="10516840" cy="4149415"/>
          </a:xfrm>
        </p:spPr>
        <p:txBody>
          <a:bodyPr lIns="91440" tIns="45720" rIns="91440" bIns="45720" anchor="ctr">
            <a:normAutofit/>
          </a:bodyPr>
          <a:lstStyle/>
          <a:p>
            <a:r>
              <a:rPr lang="en-US" sz="1800" b="0" dirty="0">
                <a:solidFill>
                  <a:schemeClr val="tx1"/>
                </a:solidFill>
              </a:rPr>
              <a:t>Creating</a:t>
            </a:r>
            <a:r>
              <a:rPr lang="en-US" sz="1800" dirty="0">
                <a:solidFill>
                  <a:schemeClr val="tx1"/>
                </a:solidFill>
              </a:rPr>
              <a:t> </a:t>
            </a:r>
            <a:r>
              <a:rPr lang="en-US" sz="1800" b="0" dirty="0">
                <a:solidFill>
                  <a:schemeClr val="tx1"/>
                </a:solidFill>
              </a:rPr>
              <a:t>a Requisition:</a:t>
            </a:r>
            <a:r>
              <a:rPr lang="en-US" sz="1800" b="0" dirty="0">
                <a:solidFill>
                  <a:schemeClr val="tx1"/>
                </a:solidFill>
                <a:ea typeface="+mj-lt"/>
                <a:cs typeface="+mj-lt"/>
              </a:rPr>
              <a:t> </a:t>
            </a:r>
            <a:r>
              <a:rPr lang="en-US" sz="1800" dirty="0">
                <a:hlinkClick r:id="rId2"/>
              </a:rPr>
              <a:t>One Page How To Guides for Requisitions</a:t>
            </a:r>
            <a:endParaRPr lang="en-US" sz="1800" b="0" dirty="0">
              <a:ea typeface="+mj-lt"/>
              <a:cs typeface="+mj-lt"/>
            </a:endParaRPr>
          </a:p>
          <a:p>
            <a:r>
              <a:rPr lang="en-US" sz="1800" b="0" dirty="0">
                <a:solidFill>
                  <a:schemeClr val="tx1"/>
                </a:solidFill>
              </a:rPr>
              <a:t>Creating a Hiring Proposal: </a:t>
            </a:r>
            <a:r>
              <a:rPr lang="en-US" sz="1800" dirty="0">
                <a:hlinkClick r:id="rId3"/>
              </a:rPr>
              <a:t>One Page How To Guide for Hiring Proposals</a:t>
            </a:r>
            <a:endParaRPr lang="en-US" sz="1800" b="0" dirty="0">
              <a:ea typeface="+mj-lt"/>
              <a:cs typeface="+mj-lt"/>
            </a:endParaRPr>
          </a:p>
          <a:p>
            <a:r>
              <a:rPr lang="en-US" sz="1800" b="0" dirty="0">
                <a:solidFill>
                  <a:schemeClr val="tx1"/>
                </a:solidFill>
              </a:rPr>
              <a:t>Credentialed Course Instructor Offer Letter Template: </a:t>
            </a:r>
            <a:r>
              <a:rPr lang="en-US" sz="1700" dirty="0">
                <a:hlinkClick r:id="rId4"/>
              </a:rPr>
              <a:t>CCI Letter Template Irregular Appointment Assignment Category 04 - All Schools and Colleges</a:t>
            </a:r>
            <a:endParaRPr lang="en-US" sz="1700" b="0" dirty="0">
              <a:ea typeface="+mj-lt"/>
              <a:cs typeface="+mj-lt"/>
              <a:hlinkClick r:id="rId5"/>
            </a:endParaRPr>
          </a:p>
          <a:p>
            <a:r>
              <a:rPr lang="en-US" sz="1800" b="0" dirty="0">
                <a:solidFill>
                  <a:schemeClr val="tx1"/>
                </a:solidFill>
              </a:rPr>
              <a:t>04 Irregular Faculty Offer Letter Template: </a:t>
            </a:r>
            <a:r>
              <a:rPr lang="en-US" sz="1800" dirty="0">
                <a:hlinkClick r:id="rId6"/>
              </a:rPr>
              <a:t>Contingent Faculty Appointment Offer Letter Template</a:t>
            </a:r>
            <a:endParaRPr lang="en-US" sz="1800" b="0" dirty="0">
              <a:ea typeface="+mj-lt"/>
              <a:cs typeface="+mj-lt"/>
              <a:hlinkClick r:id="rId7"/>
            </a:endParaRPr>
          </a:p>
          <a:p>
            <a:r>
              <a:rPr lang="en-US" sz="1800" b="0" dirty="0">
                <a:solidFill>
                  <a:schemeClr val="tx1"/>
                </a:solidFill>
              </a:rPr>
              <a:t>02 Full-time temporary Faculty Offer Letter Template:</a:t>
            </a:r>
            <a:r>
              <a:rPr lang="en-US" sz="1700" b="0" dirty="0">
                <a:solidFill>
                  <a:schemeClr val="tx1"/>
                </a:solidFill>
              </a:rPr>
              <a:t> </a:t>
            </a:r>
            <a:r>
              <a:rPr lang="en-US" sz="1700" dirty="0">
                <a:hlinkClick r:id="rId8"/>
              </a:rPr>
              <a:t>Non-Tenure Track Faculty Full-Time Temporary College and Academic Schools</a:t>
            </a:r>
            <a:endParaRPr lang="en-US" sz="1800" b="0" dirty="0">
              <a:solidFill>
                <a:srgbClr val="549E39"/>
              </a:solidFill>
            </a:endParaRPr>
          </a:p>
          <a:p>
            <a:r>
              <a:rPr lang="en-US" sz="1800" b="0" dirty="0">
                <a:solidFill>
                  <a:schemeClr val="tx1"/>
                </a:solidFill>
              </a:rPr>
              <a:t>Email </a:t>
            </a:r>
            <a:r>
              <a:rPr lang="en-US" sz="1800" b="0" dirty="0">
                <a:solidFill>
                  <a:schemeClr val="tx1"/>
                </a:solidFill>
                <a:hlinkClick r:id="rId9"/>
              </a:rPr>
              <a:t>facultyaffairs@uab.edu</a:t>
            </a:r>
            <a:r>
              <a:rPr lang="en-US" sz="1800" b="0" dirty="0">
                <a:solidFill>
                  <a:schemeClr val="tx1"/>
                </a:solidFill>
              </a:rPr>
              <a:t> with any questions.  We will add these to the FAQs.</a:t>
            </a:r>
          </a:p>
          <a:p>
            <a:endParaRPr lang="en-US" dirty="0">
              <a:solidFill>
                <a:schemeClr val="accent1">
                  <a:lumMod val="50000"/>
                </a:schemeClr>
              </a:solidFill>
            </a:endParaRPr>
          </a:p>
        </p:txBody>
      </p:sp>
      <p:sp>
        <p:nvSpPr>
          <p:cNvPr id="3" name="TextBox 2">
            <a:extLst>
              <a:ext uri="{FF2B5EF4-FFF2-40B4-BE49-F238E27FC236}">
                <a16:creationId xmlns:a16="http://schemas.microsoft.com/office/drawing/2014/main" id="{55751436-1E9B-43C7-898D-332FE92CA72A}"/>
              </a:ext>
            </a:extLst>
          </p:cNvPr>
          <p:cNvSpPr txBox="1"/>
          <p:nvPr/>
        </p:nvSpPr>
        <p:spPr>
          <a:xfrm>
            <a:off x="3546764" y="6142182"/>
            <a:ext cx="4664363" cy="523220"/>
          </a:xfrm>
          <a:prstGeom prst="rect">
            <a:avLst/>
          </a:prstGeom>
          <a:noFill/>
        </p:spPr>
        <p:txBody>
          <a:bodyPr wrap="square" rtlCol="0">
            <a:spAutoFit/>
          </a:bodyPr>
          <a:lstStyle/>
          <a:p>
            <a:pPr algn="ctr"/>
            <a:r>
              <a:rPr lang="en-US" sz="2800" dirty="0">
                <a:solidFill>
                  <a:schemeClr val="bg1"/>
                </a:solidFill>
              </a:rPr>
              <a:t>THANK YOU</a:t>
            </a:r>
          </a:p>
        </p:txBody>
      </p:sp>
    </p:spTree>
    <p:extLst>
      <p:ext uri="{BB962C8B-B14F-4D97-AF65-F5344CB8AC3E}">
        <p14:creationId xmlns:p14="http://schemas.microsoft.com/office/powerpoint/2010/main" val="4286748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2CE8D-A8E8-871A-402B-7351B20BC29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7C3731-6346-0DF1-0D9C-32EF0EF465EC}"/>
              </a:ex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797FC3-DC33-DA47-95F6-F7EB925D69E8}" type="slidenum">
              <a:rPr kumimoji="0" lang="en-US" sz="1000" b="0" i="0" u="none" strike="noStrike" kern="1200" cap="none" spc="0" normalizeH="0" baseline="0" noProof="0" smtClean="0">
                <a:ln>
                  <a:noFill/>
                </a:ln>
                <a:solidFill>
                  <a:srgbClr val="44546A"/>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rgbClr val="44546A"/>
              </a:solidFill>
              <a:effectLst/>
              <a:uLnTx/>
              <a:uFillTx/>
              <a:latin typeface="Arial" panose="020B0604020202020204" pitchFamily="34" charset="0"/>
              <a:ea typeface="+mn-ea"/>
              <a:cs typeface="+mn-cs"/>
            </a:endParaRPr>
          </a:p>
        </p:txBody>
      </p:sp>
      <p:sp>
        <p:nvSpPr>
          <p:cNvPr id="3" name="Title 2">
            <a:extLst>
              <a:ext uri="{FF2B5EF4-FFF2-40B4-BE49-F238E27FC236}">
                <a16:creationId xmlns:a16="http://schemas.microsoft.com/office/drawing/2014/main" id="{06A371A8-3CCF-2F67-22AE-1A8459E558E9}"/>
              </a:ext>
            </a:extLst>
          </p:cNvPr>
          <p:cNvSpPr>
            <a:spLocks noGrp="1"/>
          </p:cNvSpPr>
          <p:nvPr>
            <p:ph type="title"/>
          </p:nvPr>
        </p:nvSpPr>
        <p:spPr>
          <a:xfrm>
            <a:off x="417088" y="402803"/>
            <a:ext cx="10636465" cy="768545"/>
          </a:xfrm>
        </p:spPr>
        <p:txBody>
          <a:bodyPr/>
          <a:lstStyle/>
          <a:p>
            <a:pPr algn="ctr"/>
            <a:r>
              <a:rPr lang="en-US" dirty="0"/>
              <a:t>Message</a:t>
            </a:r>
          </a:p>
        </p:txBody>
      </p:sp>
      <p:sp>
        <p:nvSpPr>
          <p:cNvPr id="6" name="TextBox 5">
            <a:extLst>
              <a:ext uri="{FF2B5EF4-FFF2-40B4-BE49-F238E27FC236}">
                <a16:creationId xmlns:a16="http://schemas.microsoft.com/office/drawing/2014/main" id="{6E4FA88C-27A5-028A-F2C7-FBE5A3939CDB}"/>
              </a:ext>
            </a:extLst>
          </p:cNvPr>
          <p:cNvSpPr txBox="1"/>
          <p:nvPr/>
        </p:nvSpPr>
        <p:spPr>
          <a:xfrm>
            <a:off x="417088" y="1265207"/>
            <a:ext cx="10133997" cy="4832092"/>
          </a:xfrm>
          <a:prstGeom prst="rect">
            <a:avLst/>
          </a:prstGeom>
          <a:noFill/>
        </p:spPr>
        <p:txBody>
          <a:bodyPr wrap="square">
            <a:spAutoFit/>
          </a:bodyPr>
          <a:lstStyle/>
          <a:p>
            <a:r>
              <a:rPr lang="en-US" sz="2800" i="1" dirty="0">
                <a:latin typeface="Aparajita" panose="020B0502040204020203" pitchFamily="18" charset="0"/>
                <a:cs typeface="Aparajita" panose="020B0502040204020203" pitchFamily="18" charset="0"/>
              </a:rPr>
              <a:t>Hiring Managers,</a:t>
            </a:r>
          </a:p>
          <a:p>
            <a:endParaRPr lang="en-US" sz="2800" i="1" dirty="0">
              <a:latin typeface="Aparajita" panose="020B0502040204020203" pitchFamily="18" charset="0"/>
              <a:cs typeface="Aparajita" panose="020B0502040204020203" pitchFamily="18" charset="0"/>
            </a:endParaRPr>
          </a:p>
          <a:p>
            <a:r>
              <a:rPr lang="en-US" sz="2800" i="1" dirty="0">
                <a:latin typeface="Aparajita" panose="020B0502040204020203" pitchFamily="18" charset="0"/>
                <a:cs typeface="Aparajita" panose="020B0502040204020203" pitchFamily="18" charset="0"/>
              </a:rPr>
              <a:t>Please take a few minutes to review the information and resources that are provided in this slide deck.  This information is very important to successfully navigate the Adjunct/Temporary Faculty Module and the 04 and 02 faculty hiring process in UAB PeopleAdmin. </a:t>
            </a:r>
          </a:p>
          <a:p>
            <a:endParaRPr lang="en-US" sz="2800" i="1" dirty="0">
              <a:latin typeface="Aparajita" panose="020B0502040204020203" pitchFamily="18" charset="0"/>
              <a:cs typeface="Aparajita" panose="020B0502040204020203" pitchFamily="18" charset="0"/>
            </a:endParaRPr>
          </a:p>
          <a:p>
            <a:r>
              <a:rPr lang="en-US" sz="2800" i="1" dirty="0">
                <a:latin typeface="Aparajita" panose="020B0502040204020203" pitchFamily="18" charset="0"/>
                <a:cs typeface="Aparajita" panose="020B0502040204020203" pitchFamily="18" charset="0"/>
              </a:rPr>
              <a:t>This resource also includes the step-by-step process for hiring Credentialed Course Instructors (CCIs).</a:t>
            </a:r>
          </a:p>
          <a:p>
            <a:endParaRPr lang="en-US" sz="2800" i="1" dirty="0">
              <a:latin typeface="Aparajita" panose="020B0502040204020203" pitchFamily="18" charset="0"/>
              <a:cs typeface="Aparajita" panose="020B0502040204020203" pitchFamily="18" charset="0"/>
            </a:endParaRPr>
          </a:p>
          <a:p>
            <a:r>
              <a:rPr lang="en-US" sz="2800" i="1" dirty="0">
                <a:latin typeface="Aparajita" panose="020B0502040204020203" pitchFamily="18" charset="0"/>
                <a:cs typeface="Aparajita" panose="020B0502040204020203" pitchFamily="18" charset="0"/>
              </a:rPr>
              <a:t>Thank you</a:t>
            </a:r>
            <a:r>
              <a:rPr lang="en-US" i="1" dirty="0">
                <a:latin typeface="Aparajita" panose="020B0502040204020203" pitchFamily="18" charset="0"/>
                <a:cs typeface="Aparajita" panose="020B0502040204020203" pitchFamily="18" charset="0"/>
              </a:rPr>
              <a:t>.</a:t>
            </a:r>
          </a:p>
        </p:txBody>
      </p:sp>
    </p:spTree>
    <p:extLst>
      <p:ext uri="{BB962C8B-B14F-4D97-AF65-F5344CB8AC3E}">
        <p14:creationId xmlns:p14="http://schemas.microsoft.com/office/powerpoint/2010/main" val="3040792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a:solidFill>
                  <a:srgbClr val="FFFFFF">
                    <a:lumMod val="50000"/>
                  </a:srgbClr>
                </a:solidFill>
                <a:latin typeface="Proxima Nova Rg"/>
              </a:rPr>
              <a:pPr/>
              <a:t>3</a:t>
            </a:fld>
            <a:endParaRPr lang="en-US" dirty="0">
              <a:solidFill>
                <a:srgbClr val="FFFFFF">
                  <a:lumMod val="50000"/>
                </a:srgbClr>
              </a:solidFill>
              <a:latin typeface="Proxima Nova Rg"/>
            </a:endParaRPr>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a:xfrm>
            <a:off x="536361" y="476721"/>
            <a:ext cx="5324112" cy="768545"/>
          </a:xfrm>
        </p:spPr>
        <p:txBody>
          <a:bodyPr/>
          <a:lstStyle/>
          <a:p>
            <a:r>
              <a:rPr lang="en-US" dirty="0"/>
              <a:t>Adjunct &amp; Temporary Faculty Module in UAB PeopleAdmin</a:t>
            </a:r>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453233" y="1578634"/>
            <a:ext cx="4771662" cy="4802645"/>
          </a:xfrm>
        </p:spPr>
        <p:txBody>
          <a:bodyPr vert="horz" lIns="91440" tIns="45720" rIns="91440" bIns="45720" rtlCol="0" anchor="t">
            <a:normAutofit/>
          </a:bodyPr>
          <a:lstStyle/>
          <a:p>
            <a:pPr marL="0" indent="0">
              <a:buNone/>
            </a:pPr>
            <a:endParaRPr lang="en-US" dirty="0"/>
          </a:p>
          <a:p>
            <a:pPr marL="0" indent="0">
              <a:buNone/>
            </a:pPr>
            <a:r>
              <a:rPr lang="en-US" b="1" dirty="0"/>
              <a:t>The following hires must be processed in the Adjunct/Temporary module:</a:t>
            </a:r>
            <a:endParaRPr lang="en-US" dirty="0"/>
          </a:p>
          <a:p>
            <a:pPr marL="0" indent="0">
              <a:buNone/>
            </a:pPr>
            <a:endParaRPr lang="en-US" b="1" dirty="0"/>
          </a:p>
          <a:p>
            <a:pPr lvl="1"/>
            <a:r>
              <a:rPr lang="en-US" dirty="0"/>
              <a:t>04 Adjunct Faculty (Emeritus, Faculty Retirees)</a:t>
            </a:r>
          </a:p>
          <a:p>
            <a:pPr lvl="1"/>
            <a:r>
              <a:rPr lang="en-US" dirty="0"/>
              <a:t>04 Credentialed Course Instructors (CCIs)</a:t>
            </a:r>
          </a:p>
          <a:p>
            <a:pPr lvl="1"/>
            <a:r>
              <a:rPr lang="en-US" dirty="0"/>
              <a:t>02 Full-time Temporary Faculty (Including Visiting Faculty and Instructor Fellows)</a:t>
            </a:r>
          </a:p>
          <a:p>
            <a:pPr marL="342900" lvl="1" indent="0">
              <a:buNone/>
            </a:pPr>
            <a:endParaRPr lang="en-US" dirty="0"/>
          </a:p>
        </p:txBody>
      </p:sp>
      <p:pic>
        <p:nvPicPr>
          <p:cNvPr id="13" name="Picture Placeholder 12">
            <a:extLst>
              <a:ext uri="{FF2B5EF4-FFF2-40B4-BE49-F238E27FC236}">
                <a16:creationId xmlns:a16="http://schemas.microsoft.com/office/drawing/2014/main" id="{BDFDECD2-94CF-DE42-9741-63C8FEE00F06}"/>
              </a:ext>
              <a:ext uri="{C183D7F6-B498-43B3-948B-1728B52AA6E4}">
                <adec:decorative xmlns:adec="http://schemas.microsoft.com/office/drawing/2017/decorative" val="1"/>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t="14644" b="14644"/>
          <a:stretch>
            <a:fillRect/>
          </a:stretch>
        </p:blipFill>
        <p:spPr/>
      </p:pic>
    </p:spTree>
    <p:extLst>
      <p:ext uri="{BB962C8B-B14F-4D97-AF65-F5344CB8AC3E}">
        <p14:creationId xmlns:p14="http://schemas.microsoft.com/office/powerpoint/2010/main" val="3577956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4</a:t>
            </a:fld>
            <a:endParaRPr lang="en-US" dirty="0"/>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a:xfrm>
            <a:off x="536361" y="362421"/>
            <a:ext cx="4979776" cy="768545"/>
          </a:xfrm>
        </p:spPr>
        <p:txBody>
          <a:bodyPr/>
          <a:lstStyle/>
          <a:p>
            <a:r>
              <a:rPr lang="en-US" dirty="0"/>
              <a:t>Adjunct/Temporary Module</a:t>
            </a:r>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432972" y="1165262"/>
            <a:ext cx="5234080" cy="4735611"/>
          </a:xfrm>
        </p:spPr>
        <p:txBody>
          <a:bodyPr vert="horz" lIns="91440" tIns="45720" rIns="91440" bIns="45720" rtlCol="0" anchor="t">
            <a:normAutofit/>
          </a:bodyPr>
          <a:lstStyle/>
          <a:p>
            <a:r>
              <a:rPr lang="en-US" dirty="0"/>
              <a:t>It takes </a:t>
            </a:r>
            <a:r>
              <a:rPr lang="en-US" b="1" dirty="0"/>
              <a:t>One Click </a:t>
            </a:r>
            <a:r>
              <a:rPr lang="en-US" dirty="0"/>
              <a:t>to Access the Module from your UAB PeopleAdmin dashboard.</a:t>
            </a:r>
          </a:p>
          <a:p>
            <a:r>
              <a:rPr lang="en-US" dirty="0"/>
              <a:t>The Hiring Proposal, Requisition and Application are the SAME</a:t>
            </a:r>
            <a:r>
              <a:rPr lang="en-US" b="1" dirty="0"/>
              <a:t> </a:t>
            </a:r>
            <a:r>
              <a:rPr lang="en-US" dirty="0"/>
              <a:t>as the Faculty Position Type</a:t>
            </a:r>
          </a:p>
          <a:p>
            <a:r>
              <a:rPr lang="en-US" dirty="0"/>
              <a:t>The Workflows for review and approval include fewer steps than the Faculty Position Type..</a:t>
            </a:r>
          </a:p>
        </p:txBody>
      </p:sp>
      <p:pic>
        <p:nvPicPr>
          <p:cNvPr id="11" name="Picture Placeholder 6">
            <a:extLst>
              <a:ext uri="{C183D7F6-B498-43B3-948B-1728B52AA6E4}">
                <adec:decorative xmlns:adec="http://schemas.microsoft.com/office/drawing/2017/decorative" val="1"/>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4868" r="4868"/>
          <a:stretch/>
        </p:blipFill>
        <p:spPr/>
      </p:pic>
      <p:pic>
        <p:nvPicPr>
          <p:cNvPr id="4" name="Picture 3">
            <a:extLst>
              <a:ext uri="{FF2B5EF4-FFF2-40B4-BE49-F238E27FC236}">
                <a16:creationId xmlns:a16="http://schemas.microsoft.com/office/drawing/2014/main" id="{CC404372-C5CF-4756-9834-EA34FD166EE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2802" y="4055309"/>
            <a:ext cx="4013543" cy="2413260"/>
          </a:xfrm>
          <a:prstGeom prst="rect">
            <a:avLst/>
          </a:prstGeom>
          <a:ln>
            <a:noFill/>
          </a:ln>
          <a:effectLst>
            <a:outerShdw blurRad="292100" dist="139700" dir="2700000" algn="tl" rotWithShape="0">
              <a:srgbClr val="333333">
                <a:alpha val="65000"/>
              </a:srgbClr>
            </a:outerShdw>
          </a:effectLst>
        </p:spPr>
      </p:pic>
      <p:sp>
        <p:nvSpPr>
          <p:cNvPr id="3" name="Oval 2">
            <a:extLst>
              <a:ext uri="{FF2B5EF4-FFF2-40B4-BE49-F238E27FC236}">
                <a16:creationId xmlns:a16="http://schemas.microsoft.com/office/drawing/2014/main" id="{51F7DF5E-B63A-CF7A-7FB1-9EE5210FE6CF}"/>
              </a:ext>
              <a:ext uri="{C183D7F6-B498-43B3-948B-1728B52AA6E4}">
                <adec:decorative xmlns:adec="http://schemas.microsoft.com/office/drawing/2017/decorative" val="1"/>
              </a:ext>
            </a:extLst>
          </p:cNvPr>
          <p:cNvSpPr/>
          <p:nvPr/>
        </p:nvSpPr>
        <p:spPr>
          <a:xfrm>
            <a:off x="2559115" y="5756256"/>
            <a:ext cx="1940943" cy="29256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Arrow: Right 5">
            <a:extLst>
              <a:ext uri="{FF2B5EF4-FFF2-40B4-BE49-F238E27FC236}">
                <a16:creationId xmlns:a16="http://schemas.microsoft.com/office/drawing/2014/main" id="{0E0999C0-610E-B474-A390-D8BD0412BB09}"/>
              </a:ext>
              <a:ext uri="{C183D7F6-B498-43B3-948B-1728B52AA6E4}">
                <adec:decorative xmlns:adec="http://schemas.microsoft.com/office/drawing/2017/decorative" val="1"/>
              </a:ext>
            </a:extLst>
          </p:cNvPr>
          <p:cNvSpPr/>
          <p:nvPr/>
        </p:nvSpPr>
        <p:spPr>
          <a:xfrm rot="10800000">
            <a:off x="4491979" y="5756254"/>
            <a:ext cx="935890" cy="2925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6548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F9301A-81DB-4179-BAB2-D74A989B7118}"/>
              </a:ex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5</a:t>
            </a:fld>
            <a:endParaRPr lang="en-US" dirty="0"/>
          </a:p>
        </p:txBody>
      </p:sp>
      <p:sp>
        <p:nvSpPr>
          <p:cNvPr id="3" name="Title 2">
            <a:extLst>
              <a:ext uri="{FF2B5EF4-FFF2-40B4-BE49-F238E27FC236}">
                <a16:creationId xmlns:a16="http://schemas.microsoft.com/office/drawing/2014/main" id="{A056B54B-A839-4F25-B773-37395618B49E}"/>
              </a:ext>
            </a:extLst>
          </p:cNvPr>
          <p:cNvSpPr>
            <a:spLocks noGrp="1"/>
          </p:cNvSpPr>
          <p:nvPr>
            <p:ph type="title"/>
          </p:nvPr>
        </p:nvSpPr>
        <p:spPr>
          <a:xfrm>
            <a:off x="428296" y="368294"/>
            <a:ext cx="10934418" cy="768545"/>
          </a:xfrm>
        </p:spPr>
        <p:txBody>
          <a:bodyPr>
            <a:normAutofit fontScale="90000"/>
          </a:bodyPr>
          <a:lstStyle/>
          <a:p>
            <a:pPr algn="ctr"/>
            <a:r>
              <a:rPr lang="en-US" dirty="0"/>
              <a:t>Approval Workflow for 04 Adjunct Faculty and CCIs</a:t>
            </a:r>
          </a:p>
        </p:txBody>
      </p:sp>
      <p:graphicFrame>
        <p:nvGraphicFramePr>
          <p:cNvPr id="9" name="Diagram 8" descr="The step-by-step process, in which documents and requests are reviewed and approved.">
            <a:extLst>
              <a:ext uri="{FF2B5EF4-FFF2-40B4-BE49-F238E27FC236}">
                <a16:creationId xmlns:a16="http://schemas.microsoft.com/office/drawing/2014/main" id="{052D9D8E-297F-4748-A430-EDA10D2D849E}"/>
              </a:ext>
            </a:extLst>
          </p:cNvPr>
          <p:cNvGraphicFramePr/>
          <p:nvPr>
            <p:extLst>
              <p:ext uri="{D42A27DB-BD31-4B8C-83A1-F6EECF244321}">
                <p14:modId xmlns:p14="http://schemas.microsoft.com/office/powerpoint/2010/main" val="1812119482"/>
              </p:ext>
            </p:extLst>
          </p:nvPr>
        </p:nvGraphicFramePr>
        <p:xfrm>
          <a:off x="3258589" y="1556405"/>
          <a:ext cx="6059978" cy="4146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1FEC1C1-DEDD-D4D8-E2FF-6A0579CFF326}"/>
              </a:ext>
            </a:extLst>
          </p:cNvPr>
          <p:cNvSpPr txBox="1"/>
          <p:nvPr/>
        </p:nvSpPr>
        <p:spPr>
          <a:xfrm>
            <a:off x="1554277" y="5937431"/>
            <a:ext cx="9083446" cy="369332"/>
          </a:xfrm>
          <a:prstGeom prst="rect">
            <a:avLst/>
          </a:prstGeom>
          <a:noFill/>
        </p:spPr>
        <p:txBody>
          <a:bodyPr wrap="square" rtlCol="0">
            <a:spAutoFit/>
          </a:bodyPr>
          <a:lstStyle/>
          <a:p>
            <a:r>
              <a:rPr lang="en-US" dirty="0"/>
              <a:t>Candidates must receive the </a:t>
            </a:r>
            <a:r>
              <a:rPr lang="en-US" b="1" dirty="0"/>
              <a:t>Quick Link </a:t>
            </a:r>
            <a:r>
              <a:rPr lang="en-US" dirty="0"/>
              <a:t>from the requisition to apply for the position.</a:t>
            </a:r>
          </a:p>
        </p:txBody>
      </p:sp>
    </p:spTree>
    <p:extLst>
      <p:ext uri="{BB962C8B-B14F-4D97-AF65-F5344CB8AC3E}">
        <p14:creationId xmlns:p14="http://schemas.microsoft.com/office/powerpoint/2010/main" val="155786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6</a:t>
            </a:fld>
            <a:endParaRPr lang="en-US" dirty="0"/>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p:txBody>
          <a:bodyPr/>
          <a:lstStyle/>
          <a:p>
            <a:pPr algn="ctr"/>
            <a:r>
              <a:rPr lang="en-US" dirty="0"/>
              <a:t>What’s New for the 02 and 04 Hiring Process?</a:t>
            </a:r>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536361" y="1645670"/>
            <a:ext cx="11119267" cy="4297929"/>
          </a:xfrm>
        </p:spPr>
        <p:txBody>
          <a:bodyPr>
            <a:normAutofit/>
          </a:bodyPr>
          <a:lstStyle/>
          <a:p>
            <a:pPr marL="457200" indent="-457200">
              <a:buFont typeface="Arial" panose="020B0604020202020204" pitchFamily="34" charset="0"/>
              <a:buChar char="•"/>
            </a:pPr>
            <a:r>
              <a:rPr lang="en-US" dirty="0"/>
              <a:t>Candidate/new hire applies in UAB PeopleAdmin</a:t>
            </a:r>
          </a:p>
          <a:p>
            <a:pPr marL="457200" indent="-457200">
              <a:buFont typeface="Arial" panose="020B0604020202020204" pitchFamily="34" charset="0"/>
              <a:buChar char="•"/>
            </a:pPr>
            <a:r>
              <a:rPr lang="en-US" dirty="0"/>
              <a:t>You Provide Quick Link to Applicants</a:t>
            </a:r>
          </a:p>
          <a:p>
            <a:pPr marL="457200" indent="-457200">
              <a:buFont typeface="Arial" panose="020B0604020202020204" pitchFamily="34" charset="0"/>
              <a:buChar char="•"/>
            </a:pPr>
            <a:r>
              <a:rPr lang="en-US" dirty="0"/>
              <a:t>Must complete a Hiring Proposal</a:t>
            </a:r>
          </a:p>
          <a:p>
            <a:endParaRPr lang="en-US" dirty="0"/>
          </a:p>
          <a:p>
            <a:endParaRPr lang="en-US" dirty="0"/>
          </a:p>
          <a:p>
            <a:endParaRPr lang="en-US" dirty="0"/>
          </a:p>
        </p:txBody>
      </p:sp>
      <p:pic>
        <p:nvPicPr>
          <p:cNvPr id="6" name="Picture 5">
            <a:extLst>
              <a:ext uri="{FF2B5EF4-FFF2-40B4-BE49-F238E27FC236}">
                <a16:creationId xmlns:a16="http://schemas.microsoft.com/office/drawing/2014/main" id="{D7847E6B-8970-4A56-9352-834CD216A91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183990" y="4178148"/>
            <a:ext cx="2918690" cy="206836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18E6675-A99A-4B80-AFD3-CE3FF74376E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48652" y="3506644"/>
            <a:ext cx="7094683" cy="518151"/>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F24925C4-2671-4023-8005-E0672F9892DF}"/>
              </a:ext>
            </a:extLst>
          </p:cNvPr>
          <p:cNvSpPr txBox="1"/>
          <p:nvPr/>
        </p:nvSpPr>
        <p:spPr>
          <a:xfrm>
            <a:off x="536361" y="4485646"/>
            <a:ext cx="4032242" cy="1477328"/>
          </a:xfrm>
          <a:prstGeom prst="rect">
            <a:avLst/>
          </a:prstGeom>
          <a:noFill/>
          <a:ln w="38100">
            <a:solidFill>
              <a:srgbClr val="C00000"/>
            </a:solidFill>
          </a:ln>
        </p:spPr>
        <p:txBody>
          <a:bodyPr wrap="square" rtlCol="0">
            <a:spAutoFit/>
          </a:bodyPr>
          <a:lstStyle/>
          <a:p>
            <a:pPr algn="ctr"/>
            <a:r>
              <a:rPr lang="en-US" dirty="0"/>
              <a:t>This process only applies to first-time CCI and adjunct (04) faculty new hires or rehires (those who have terminated from UAB but is now</a:t>
            </a:r>
          </a:p>
          <a:p>
            <a:pPr algn="ctr"/>
            <a:r>
              <a:rPr lang="en-US" dirty="0"/>
              <a:t> returning).</a:t>
            </a:r>
          </a:p>
        </p:txBody>
      </p:sp>
    </p:spTree>
    <p:extLst>
      <p:ext uri="{BB962C8B-B14F-4D97-AF65-F5344CB8AC3E}">
        <p14:creationId xmlns:p14="http://schemas.microsoft.com/office/powerpoint/2010/main" val="2045550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7</a:t>
            </a:fld>
            <a:endParaRPr lang="en-US" dirty="0"/>
          </a:p>
        </p:txBody>
      </p:sp>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p:txBody>
          <a:bodyPr>
            <a:normAutofit fontScale="90000"/>
          </a:bodyPr>
          <a:lstStyle/>
          <a:p>
            <a:pPr algn="ctr"/>
            <a:r>
              <a:rPr lang="en-US" dirty="0"/>
              <a:t>The Adjunct/Temporary Faculty Module Allows For:</a:t>
            </a:r>
          </a:p>
        </p:txBody>
      </p:sp>
      <p:sp>
        <p:nvSpPr>
          <p:cNvPr id="8" name="Content Placeholder 7">
            <a:extLst>
              <a:ext uri="{FF2B5EF4-FFF2-40B4-BE49-F238E27FC236}">
                <a16:creationId xmlns:a16="http://schemas.microsoft.com/office/drawing/2014/main" id="{13FC48DB-3977-2A48-A5B0-2642AC579E3F}"/>
              </a:ext>
            </a:extLst>
          </p:cNvPr>
          <p:cNvSpPr>
            <a:spLocks noGrp="1"/>
          </p:cNvSpPr>
          <p:nvPr>
            <p:ph idx="1"/>
          </p:nvPr>
        </p:nvSpPr>
        <p:spPr>
          <a:xfrm>
            <a:off x="536372" y="1145339"/>
            <a:ext cx="11119267" cy="3691100"/>
          </a:xfrm>
        </p:spPr>
        <p:txBody>
          <a:bodyPr>
            <a:normAutofit/>
          </a:bodyPr>
          <a:lstStyle/>
          <a:p>
            <a:endParaRPr lang="en-US" dirty="0"/>
          </a:p>
          <a:p>
            <a:pPr marL="457200" indent="-457200">
              <a:buFont typeface="Wingdings" panose="05000000000000000000" pitchFamily="2" charset="2"/>
              <a:buChar char="q"/>
            </a:pPr>
            <a:r>
              <a:rPr lang="en-US" dirty="0"/>
              <a:t>Onboarding Adjunct Faculty and CCIs (04)</a:t>
            </a:r>
          </a:p>
          <a:p>
            <a:pPr marL="457200" indent="-457200">
              <a:buFont typeface="Wingdings" panose="05000000000000000000" pitchFamily="2" charset="2"/>
              <a:buChar char="q"/>
            </a:pPr>
            <a:r>
              <a:rPr lang="en-US" dirty="0"/>
              <a:t>Onboarding Full-time Temporary (02)</a:t>
            </a:r>
          </a:p>
          <a:p>
            <a:pPr marL="457200" indent="-457200">
              <a:buFont typeface="Wingdings" panose="05000000000000000000" pitchFamily="2" charset="2"/>
              <a:buChar char="q"/>
            </a:pPr>
            <a:r>
              <a:rPr lang="en-US" dirty="0"/>
              <a:t>Better reporting and tracking at university-level</a:t>
            </a:r>
          </a:p>
          <a:p>
            <a:pPr marL="457200" indent="-457200">
              <a:buFont typeface="Wingdings" panose="05000000000000000000" pitchFamily="2" charset="2"/>
              <a:buChar char="q"/>
            </a:pPr>
            <a:r>
              <a:rPr lang="en-US" dirty="0"/>
              <a:t>Background Checks – Automated Process</a:t>
            </a:r>
          </a:p>
          <a:p>
            <a:pPr marL="457200" indent="-457200">
              <a:buFont typeface="Wingdings" panose="05000000000000000000" pitchFamily="2" charset="2"/>
              <a:buChar char="q"/>
            </a:pPr>
            <a:r>
              <a:rPr lang="en-US" dirty="0"/>
              <a:t>Pool Postings- Multiple hires from one requisition</a:t>
            </a:r>
          </a:p>
          <a:p>
            <a:endParaRPr lang="en-US" dirty="0"/>
          </a:p>
        </p:txBody>
      </p:sp>
    </p:spTree>
    <p:extLst>
      <p:ext uri="{BB962C8B-B14F-4D97-AF65-F5344CB8AC3E}">
        <p14:creationId xmlns:p14="http://schemas.microsoft.com/office/powerpoint/2010/main" val="199948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52B60-FEB7-99F7-C58B-F360D6C3C48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918D00-6A85-C39E-42CC-A15FEBA24ED6}"/>
              </a:ex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8</a:t>
            </a:fld>
            <a:endParaRPr lang="en-US" dirty="0"/>
          </a:p>
        </p:txBody>
      </p:sp>
      <p:sp>
        <p:nvSpPr>
          <p:cNvPr id="2" name="Title 1">
            <a:extLst>
              <a:ext uri="{FF2B5EF4-FFF2-40B4-BE49-F238E27FC236}">
                <a16:creationId xmlns:a16="http://schemas.microsoft.com/office/drawing/2014/main" id="{1BAB8053-2139-4112-87BC-0D9C496B1858}"/>
              </a:ext>
            </a:extLst>
          </p:cNvPr>
          <p:cNvSpPr>
            <a:spLocks noGrp="1"/>
          </p:cNvSpPr>
          <p:nvPr>
            <p:ph type="title"/>
          </p:nvPr>
        </p:nvSpPr>
        <p:spPr>
          <a:xfrm>
            <a:off x="503577" y="75069"/>
            <a:ext cx="10636465" cy="768545"/>
          </a:xfrm>
        </p:spPr>
        <p:txBody>
          <a:bodyPr>
            <a:normAutofit/>
          </a:bodyPr>
          <a:lstStyle/>
          <a:p>
            <a:pPr algn="ctr"/>
            <a:r>
              <a:rPr lang="en-US" sz="2400" dirty="0"/>
              <a:t>Steps to Create Adjunct/Temporary Faculty Requisition (1/5)</a:t>
            </a:r>
          </a:p>
        </p:txBody>
      </p:sp>
      <p:sp>
        <p:nvSpPr>
          <p:cNvPr id="9" name="Content Placeholder 8">
            <a:extLst>
              <a:ext uri="{FF2B5EF4-FFF2-40B4-BE49-F238E27FC236}">
                <a16:creationId xmlns:a16="http://schemas.microsoft.com/office/drawing/2014/main" id="{CF3DFBCE-AD51-5427-319D-24E814918AB2}"/>
              </a:ext>
            </a:extLst>
          </p:cNvPr>
          <p:cNvSpPr>
            <a:spLocks noGrp="1"/>
          </p:cNvSpPr>
          <p:nvPr>
            <p:ph idx="1"/>
          </p:nvPr>
        </p:nvSpPr>
        <p:spPr>
          <a:xfrm>
            <a:off x="503577" y="1019621"/>
            <a:ext cx="11119267" cy="510933"/>
          </a:xfrm>
        </p:spPr>
        <p:txBody>
          <a:bodyPr>
            <a:normAutofit/>
          </a:bodyPr>
          <a:lstStyle/>
          <a:p>
            <a:pPr marL="514350" indent="-514350">
              <a:buAutoNum type="arabicPeriod"/>
            </a:pPr>
            <a:r>
              <a:rPr lang="en-US" sz="2400" dirty="0"/>
              <a:t>Select Adjunct Temporary Requisition from the Navigation Bar.</a:t>
            </a:r>
          </a:p>
          <a:p>
            <a:pPr marL="514350" indent="-514350">
              <a:buAutoNum type="arabicPeriod"/>
            </a:pPr>
            <a:endParaRPr lang="en-US" sz="2400" dirty="0"/>
          </a:p>
          <a:p>
            <a:pPr marL="514350" indent="-514350">
              <a:buAutoNum type="arabicPeriod"/>
            </a:pPr>
            <a:endParaRPr lang="en-US" sz="2400" dirty="0"/>
          </a:p>
          <a:p>
            <a:pPr marL="514350" indent="-514350">
              <a:buAutoNum type="arabicPeriod"/>
            </a:pPr>
            <a:endParaRPr lang="en-US" sz="2400" dirty="0"/>
          </a:p>
          <a:p>
            <a:pPr marL="514350" indent="-514350">
              <a:buAutoNum type="arabicPeriod"/>
            </a:pPr>
            <a:endParaRPr lang="en-US" sz="2400" dirty="0"/>
          </a:p>
          <a:p>
            <a:pPr marL="514350" indent="-514350">
              <a:buAutoNum type="arabicPeriod"/>
            </a:pPr>
            <a:endParaRPr lang="en-US" sz="2400" dirty="0"/>
          </a:p>
        </p:txBody>
      </p:sp>
      <p:pic>
        <p:nvPicPr>
          <p:cNvPr id="10" name="Content Placeholder 6" descr="Screenshot of PeopleAdmin menu ropdown options under &quot;Requisitions&quot; including Faculty, Adjunct/Temporary, Search Waiver, and PostDoc. ">
            <a:extLst>
              <a:ext uri="{FF2B5EF4-FFF2-40B4-BE49-F238E27FC236}">
                <a16:creationId xmlns:a16="http://schemas.microsoft.com/office/drawing/2014/main" id="{B82CD7FB-7DE4-1489-2873-3C4ACE20B8EE}"/>
              </a:ext>
            </a:extLst>
          </p:cNvPr>
          <p:cNvPicPr>
            <a:picLocks noChangeAspect="1"/>
          </p:cNvPicPr>
          <p:nvPr/>
        </p:nvPicPr>
        <p:blipFill>
          <a:blip r:embed="rId2"/>
          <a:stretch>
            <a:fillRect/>
          </a:stretch>
        </p:blipFill>
        <p:spPr>
          <a:xfrm>
            <a:off x="1235264" y="1615045"/>
            <a:ext cx="5321863" cy="1441221"/>
          </a:xfrm>
          <a:prstGeom prst="rect">
            <a:avLst/>
          </a:prstGeom>
          <a:ln>
            <a:noFill/>
          </a:ln>
          <a:effectLst>
            <a:outerShdw blurRad="292100" dist="139700" dir="2700000" algn="tl" rotWithShape="0">
              <a:srgbClr val="333333">
                <a:alpha val="65000"/>
              </a:srgbClr>
            </a:outerShdw>
          </a:effectLst>
        </p:spPr>
      </p:pic>
      <p:sp>
        <p:nvSpPr>
          <p:cNvPr id="11" name="Content Placeholder 8">
            <a:extLst>
              <a:ext uri="{FF2B5EF4-FFF2-40B4-BE49-F238E27FC236}">
                <a16:creationId xmlns:a16="http://schemas.microsoft.com/office/drawing/2014/main" id="{FAA921C1-9C96-EE0B-2E5F-0FC2E5E6C3E9}"/>
              </a:ext>
            </a:extLst>
          </p:cNvPr>
          <p:cNvSpPr txBox="1">
            <a:spLocks/>
          </p:cNvSpPr>
          <p:nvPr/>
        </p:nvSpPr>
        <p:spPr>
          <a:xfrm>
            <a:off x="553145" y="3448541"/>
            <a:ext cx="11119267" cy="510933"/>
          </a:xfrm>
          <a:prstGeom prst="rect">
            <a:avLst/>
          </a:prstGeom>
        </p:spPr>
        <p:txBody>
          <a:bodyPr vert="horz" lIns="91440" tIns="45720" rIns="91440" bIns="45720" rtlCol="0">
            <a:normAutofit fontScale="32500" lnSpcReduction="20000"/>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2800" kern="1200">
                <a:solidFill>
                  <a:schemeClr val="tx1"/>
                </a:solidFill>
                <a:latin typeface="+mj-lt"/>
                <a:ea typeface="Proxima Nova Rg" panose="02000506030000020004" pitchFamily="50" charset="0"/>
                <a:cs typeface="Proxima Nova Rg" panose="02000506030000020004" pitchFamily="50" charset="0"/>
              </a:defRPr>
            </a:lvl1pPr>
            <a:lvl2pPr marL="342900" indent="0" algn="l" defTabSz="914400" rtl="0" eaLnBrk="1" latinLnBrk="0" hangingPunct="1">
              <a:lnSpc>
                <a:spcPct val="100000"/>
              </a:lnSpc>
              <a:spcBef>
                <a:spcPts val="500"/>
              </a:spcBef>
              <a:buClr>
                <a:schemeClr val="accent1"/>
              </a:buClr>
              <a:buFont typeface="Arial" panose="020B0604020202020204" pitchFamily="34" charset="0"/>
              <a:buNone/>
              <a:defRPr sz="24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2pPr>
            <a:lvl3pPr marL="685800" indent="0" algn="l" defTabSz="914400" rtl="0" eaLnBrk="1" latinLnBrk="0" hangingPunct="1">
              <a:lnSpc>
                <a:spcPct val="100000"/>
              </a:lnSpc>
              <a:spcBef>
                <a:spcPts val="500"/>
              </a:spcBef>
              <a:buClr>
                <a:schemeClr val="accent1"/>
              </a:buClr>
              <a:buFont typeface="Arial" panose="020B0604020202020204" pitchFamily="34" charset="0"/>
              <a:buNone/>
              <a:defRPr sz="20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3pPr>
            <a:lvl4pPr marL="1028700" indent="0" algn="l" defTabSz="914400" rtl="0" eaLnBrk="1" latinLnBrk="0" hangingPunct="1">
              <a:lnSpc>
                <a:spcPct val="100000"/>
              </a:lnSpc>
              <a:spcBef>
                <a:spcPts val="500"/>
              </a:spcBef>
              <a:buClr>
                <a:schemeClr val="accent1"/>
              </a:buClr>
              <a:buFont typeface="Arial" panose="020B0604020202020204" pitchFamily="34" charset="0"/>
              <a:buNone/>
              <a:defRPr sz="18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4pPr>
            <a:lvl5pPr marL="1371600" indent="0" algn="l" defTabSz="914400" rtl="0" eaLnBrk="1" latinLnBrk="0" hangingPunct="1">
              <a:lnSpc>
                <a:spcPct val="100000"/>
              </a:lnSpc>
              <a:spcBef>
                <a:spcPts val="500"/>
              </a:spcBef>
              <a:buClr>
                <a:schemeClr val="accent1"/>
              </a:buClr>
              <a:buFont typeface="Arial" panose="020B0604020202020204" pitchFamily="34" charset="0"/>
              <a:buNone/>
              <a:defRPr sz="1800" kern="1200">
                <a:solidFill>
                  <a:schemeClr val="tx1"/>
                </a:solidFill>
                <a:latin typeface="Proxima Nova Rg" panose="02000506030000020004" pitchFamily="50" charset="0"/>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7400" dirty="0"/>
              <a:t>2</a:t>
            </a:r>
            <a:r>
              <a:rPr lang="en-US" sz="9600" dirty="0"/>
              <a:t>. </a:t>
            </a:r>
            <a:r>
              <a:rPr lang="en-US" sz="7400" dirty="0"/>
              <a:t>Click CREATE NEW REQUISITION</a:t>
            </a:r>
            <a:r>
              <a:rPr lang="en-US" sz="9600" dirty="0"/>
              <a:t>.</a:t>
            </a:r>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a:p>
            <a:pPr marL="514350" indent="-514350">
              <a:buFont typeface="Arial" panose="020B0604020202020204" pitchFamily="34" charset="0"/>
              <a:buAutoNum type="arabicPeriod"/>
            </a:pPr>
            <a:endParaRPr lang="en-US" sz="2400" dirty="0"/>
          </a:p>
        </p:txBody>
      </p:sp>
      <p:pic>
        <p:nvPicPr>
          <p:cNvPr id="12" name="Picture 11" descr="Requisition screen for Adjunct/Temporary">
            <a:extLst>
              <a:ext uri="{FF2B5EF4-FFF2-40B4-BE49-F238E27FC236}">
                <a16:creationId xmlns:a16="http://schemas.microsoft.com/office/drawing/2014/main" id="{D6976FB4-9FB0-CF66-D491-435A7FDFAC8A}"/>
              </a:ext>
            </a:extLst>
          </p:cNvPr>
          <p:cNvPicPr>
            <a:picLocks noChangeAspect="1"/>
          </p:cNvPicPr>
          <p:nvPr/>
        </p:nvPicPr>
        <p:blipFill>
          <a:blip r:embed="rId3"/>
          <a:stretch>
            <a:fillRect/>
          </a:stretch>
        </p:blipFill>
        <p:spPr>
          <a:xfrm>
            <a:off x="1235264" y="4063041"/>
            <a:ext cx="4779103" cy="2216989"/>
          </a:xfrm>
          <a:prstGeom prst="rect">
            <a:avLst/>
          </a:prstGeom>
          <a:ln>
            <a:noFill/>
          </a:ln>
          <a:effectLst>
            <a:outerShdw blurRad="292100" dist="139700" dir="2700000" algn="tl" rotWithShape="0">
              <a:srgbClr val="333333">
                <a:alpha val="65000"/>
              </a:srgbClr>
            </a:outerShdw>
          </a:effectLst>
        </p:spPr>
      </p:pic>
      <p:sp>
        <p:nvSpPr>
          <p:cNvPr id="4" name="Oval 3">
            <a:extLst>
              <a:ext uri="{FF2B5EF4-FFF2-40B4-BE49-F238E27FC236}">
                <a16:creationId xmlns:a16="http://schemas.microsoft.com/office/drawing/2014/main" id="{076BC14A-BFAF-6B95-0C95-C2A5DFA1122D}"/>
              </a:ext>
              <a:ext uri="{C183D7F6-B498-43B3-948B-1728B52AA6E4}">
                <adec:decorative xmlns:adec="http://schemas.microsoft.com/office/drawing/2017/decorative" val="1"/>
              </a:ext>
            </a:extLst>
          </p:cNvPr>
          <p:cNvSpPr/>
          <p:nvPr/>
        </p:nvSpPr>
        <p:spPr>
          <a:xfrm>
            <a:off x="5092249" y="4351749"/>
            <a:ext cx="1003751" cy="33599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Oval 4">
            <a:extLst>
              <a:ext uri="{FF2B5EF4-FFF2-40B4-BE49-F238E27FC236}">
                <a16:creationId xmlns:a16="http://schemas.microsoft.com/office/drawing/2014/main" id="{53B08619-9CB7-AE58-B1C2-BC3468467954}"/>
              </a:ext>
              <a:ext uri="{C183D7F6-B498-43B3-948B-1728B52AA6E4}">
                <adec:decorative xmlns:adec="http://schemas.microsoft.com/office/drawing/2017/decorative" val="1"/>
              </a:ext>
            </a:extLst>
          </p:cNvPr>
          <p:cNvSpPr/>
          <p:nvPr/>
        </p:nvSpPr>
        <p:spPr>
          <a:xfrm>
            <a:off x="2410429" y="2268646"/>
            <a:ext cx="1594412" cy="220901"/>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Arrow: Right 5">
            <a:extLst>
              <a:ext uri="{FF2B5EF4-FFF2-40B4-BE49-F238E27FC236}">
                <a16:creationId xmlns:a16="http://schemas.microsoft.com/office/drawing/2014/main" id="{C2591783-F92A-0E21-7148-000EDF7DE934}"/>
              </a:ext>
              <a:ext uri="{C183D7F6-B498-43B3-948B-1728B52AA6E4}">
                <adec:decorative xmlns:adec="http://schemas.microsoft.com/office/drawing/2017/decorative" val="1"/>
              </a:ext>
            </a:extLst>
          </p:cNvPr>
          <p:cNvSpPr/>
          <p:nvPr/>
        </p:nvSpPr>
        <p:spPr>
          <a:xfrm rot="10800000">
            <a:off x="6096000" y="4329751"/>
            <a:ext cx="766671" cy="3389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5E0D34DE-79B1-5F8C-5A42-0DDDF89241F0}"/>
              </a:ext>
              <a:ext uri="{C183D7F6-B498-43B3-948B-1728B52AA6E4}">
                <adec:decorative xmlns:adec="http://schemas.microsoft.com/office/drawing/2017/decorative" val="1"/>
              </a:ext>
            </a:extLst>
          </p:cNvPr>
          <p:cNvSpPr/>
          <p:nvPr/>
        </p:nvSpPr>
        <p:spPr>
          <a:xfrm rot="10800000">
            <a:off x="4004840" y="2200098"/>
            <a:ext cx="680946" cy="3008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1799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A0F5B6-8FB1-7709-33CD-AF3C9A40FC48}"/>
              </a:ext>
              <a:ext uri="{C183D7F6-B498-43B3-948B-1728B52AA6E4}">
                <adec:decorative xmlns:adec="http://schemas.microsoft.com/office/drawing/2017/decorative" val="0"/>
              </a:ext>
            </a:extLst>
          </p:cNvPr>
          <p:cNvSpPr>
            <a:spLocks noGrp="1"/>
          </p:cNvSpPr>
          <p:nvPr>
            <p:ph type="sldNum" sz="quarter" idx="4"/>
          </p:nvPr>
        </p:nvSpPr>
        <p:spPr/>
        <p:txBody>
          <a:bodyPr/>
          <a:lstStyle/>
          <a:p>
            <a:fld id="{54797FC3-DC33-DA47-95F6-F7EB925D69E8}" type="slidenum">
              <a:rPr lang="en-US" smtClean="0"/>
              <a:pPr/>
              <a:t>9</a:t>
            </a:fld>
            <a:endParaRPr lang="en-US" dirty="0"/>
          </a:p>
        </p:txBody>
      </p:sp>
      <p:sp>
        <p:nvSpPr>
          <p:cNvPr id="3" name="Title 2">
            <a:extLst>
              <a:ext uri="{FF2B5EF4-FFF2-40B4-BE49-F238E27FC236}">
                <a16:creationId xmlns:a16="http://schemas.microsoft.com/office/drawing/2014/main" id="{FDF8D025-34C7-2F9F-00A5-59922B5D6CB6}"/>
              </a:ext>
            </a:extLst>
          </p:cNvPr>
          <p:cNvSpPr>
            <a:spLocks noGrp="1"/>
          </p:cNvSpPr>
          <p:nvPr>
            <p:ph type="title"/>
          </p:nvPr>
        </p:nvSpPr>
        <p:spPr>
          <a:xfrm>
            <a:off x="238408" y="166585"/>
            <a:ext cx="10636465" cy="768545"/>
          </a:xfrm>
        </p:spPr>
        <p:txBody>
          <a:bodyPr>
            <a:normAutofit/>
          </a:bodyPr>
          <a:lstStyle/>
          <a:p>
            <a:pPr algn="ctr"/>
            <a:r>
              <a:rPr lang="en-US" sz="2400" dirty="0"/>
              <a:t>Steps to Create Adjunct/Temporary Faculty Requisition (2/5)</a:t>
            </a:r>
          </a:p>
        </p:txBody>
      </p:sp>
      <p:sp>
        <p:nvSpPr>
          <p:cNvPr id="13" name="Content Placeholder 12">
            <a:extLst>
              <a:ext uri="{FF2B5EF4-FFF2-40B4-BE49-F238E27FC236}">
                <a16:creationId xmlns:a16="http://schemas.microsoft.com/office/drawing/2014/main" id="{526B2792-7CFD-DE13-0422-BBCA48939283}"/>
              </a:ext>
            </a:extLst>
          </p:cNvPr>
          <p:cNvSpPr>
            <a:spLocks noGrp="1"/>
          </p:cNvSpPr>
          <p:nvPr>
            <p:ph idx="1"/>
          </p:nvPr>
        </p:nvSpPr>
        <p:spPr>
          <a:xfrm>
            <a:off x="536996" y="1001537"/>
            <a:ext cx="11118007" cy="930782"/>
          </a:xfrm>
        </p:spPr>
        <p:txBody>
          <a:bodyPr vert="horz" lIns="91440" tIns="45720" rIns="91440" bIns="45720" rtlCol="0" anchor="t">
            <a:normAutofit/>
          </a:bodyPr>
          <a:lstStyle/>
          <a:p>
            <a:pPr marL="0" indent="0">
              <a:buNone/>
            </a:pPr>
            <a:r>
              <a:rPr lang="en-US" sz="1600" dirty="0"/>
              <a:t>3.</a:t>
            </a:r>
            <a:r>
              <a:rPr lang="en-US" sz="2000" dirty="0"/>
              <a:t> If not already selected, check “Accept Online Applications” and “Allow Supporting Documents.” </a:t>
            </a:r>
          </a:p>
        </p:txBody>
      </p:sp>
      <p:sp>
        <p:nvSpPr>
          <p:cNvPr id="5" name="Footer Placeholder 4">
            <a:extLst>
              <a:ext uri="{FF2B5EF4-FFF2-40B4-BE49-F238E27FC236}">
                <a16:creationId xmlns:a16="http://schemas.microsoft.com/office/drawing/2014/main" id="{3A19B324-E442-90F9-4710-6327DD30E611}"/>
              </a:ext>
              <a:ext uri="{C183D7F6-B498-43B3-948B-1728B52AA6E4}">
                <adec:decorative xmlns:adec="http://schemas.microsoft.com/office/drawing/2017/decorative" val="1"/>
              </a:ext>
            </a:extLst>
          </p:cNvPr>
          <p:cNvSpPr>
            <a:spLocks noGrp="1"/>
          </p:cNvSpPr>
          <p:nvPr>
            <p:ph type="ftr" sz="quarter" idx="10"/>
          </p:nvPr>
        </p:nvSpPr>
        <p:spPr/>
        <p:txBody>
          <a:bodyPr/>
          <a:lstStyle/>
          <a:p>
            <a:endParaRPr lang="en-GB" dirty="0"/>
          </a:p>
        </p:txBody>
      </p:sp>
      <p:pic>
        <p:nvPicPr>
          <p:cNvPr id="11" name="Picture 10" descr="New requisition question screen, asking about the details of the application, such as if it will be accepted online, required forms, and supporting documents being uploaded. ">
            <a:extLst>
              <a:ext uri="{FF2B5EF4-FFF2-40B4-BE49-F238E27FC236}">
                <a16:creationId xmlns:a16="http://schemas.microsoft.com/office/drawing/2014/main" id="{72727FBB-EAB8-34DC-4779-1700D948AAE8}"/>
              </a:ext>
            </a:extLst>
          </p:cNvPr>
          <p:cNvPicPr>
            <a:picLocks noChangeAspect="1"/>
          </p:cNvPicPr>
          <p:nvPr/>
        </p:nvPicPr>
        <p:blipFill>
          <a:blip r:embed="rId2"/>
          <a:stretch>
            <a:fillRect/>
          </a:stretch>
        </p:blipFill>
        <p:spPr>
          <a:xfrm>
            <a:off x="1017916" y="1491095"/>
            <a:ext cx="2993367" cy="2887375"/>
          </a:xfrm>
          <a:prstGeom prst="rect">
            <a:avLst/>
          </a:prstGeom>
          <a:ln>
            <a:noFill/>
          </a:ln>
          <a:effectLst>
            <a:outerShdw blurRad="292100" dist="139700" dir="2700000" algn="tl" rotWithShape="0">
              <a:srgbClr val="333333">
                <a:alpha val="65000"/>
              </a:srgbClr>
            </a:outerShdw>
          </a:effectLst>
        </p:spPr>
      </p:pic>
      <p:sp>
        <p:nvSpPr>
          <p:cNvPr id="15" name="Arrow: Right 14">
            <a:extLst>
              <a:ext uri="{FF2B5EF4-FFF2-40B4-BE49-F238E27FC236}">
                <a16:creationId xmlns:a16="http://schemas.microsoft.com/office/drawing/2014/main" id="{1AAC4799-E5FB-7108-10F1-31DDE95E2E7D}"/>
              </a:ext>
              <a:ext uri="{C183D7F6-B498-43B3-948B-1728B52AA6E4}">
                <adec:decorative xmlns:adec="http://schemas.microsoft.com/office/drawing/2017/decorative" val="1"/>
              </a:ext>
            </a:extLst>
          </p:cNvPr>
          <p:cNvSpPr/>
          <p:nvPr/>
        </p:nvSpPr>
        <p:spPr>
          <a:xfrm>
            <a:off x="599324" y="1774831"/>
            <a:ext cx="480921" cy="3404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7B5D2F1D-8078-3865-7A59-C10AEE6C079F}"/>
              </a:ext>
              <a:ext uri="{C183D7F6-B498-43B3-948B-1728B52AA6E4}">
                <adec:decorative xmlns:adec="http://schemas.microsoft.com/office/drawing/2017/decorative" val="1"/>
              </a:ext>
            </a:extLst>
          </p:cNvPr>
          <p:cNvSpPr/>
          <p:nvPr/>
        </p:nvSpPr>
        <p:spPr>
          <a:xfrm rot="10800000">
            <a:off x="4035171" y="3108217"/>
            <a:ext cx="480921" cy="3579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E559D881-7D79-9BF1-65E3-B22B67D7B61F}"/>
              </a:ext>
              <a:ext uri="{C183D7F6-B498-43B3-948B-1728B52AA6E4}">
                <adec:decorative xmlns:adec="http://schemas.microsoft.com/office/drawing/2017/decorative" val="1"/>
              </a:ext>
            </a:extLst>
          </p:cNvPr>
          <p:cNvSpPr/>
          <p:nvPr/>
        </p:nvSpPr>
        <p:spPr>
          <a:xfrm>
            <a:off x="496973" y="4087570"/>
            <a:ext cx="480921" cy="4401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2">
            <a:extLst>
              <a:ext uri="{FF2B5EF4-FFF2-40B4-BE49-F238E27FC236}">
                <a16:creationId xmlns:a16="http://schemas.microsoft.com/office/drawing/2014/main" id="{992E6BA1-7FF5-96C3-5943-CE012BAAB536}"/>
              </a:ext>
            </a:extLst>
          </p:cNvPr>
          <p:cNvSpPr txBox="1">
            <a:spLocks/>
          </p:cNvSpPr>
          <p:nvPr/>
        </p:nvSpPr>
        <p:spPr>
          <a:xfrm>
            <a:off x="536995" y="4744329"/>
            <a:ext cx="11118007" cy="465391"/>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rgbClr val="006241"/>
              </a:buClr>
              <a:buFont typeface="Arial" panose="020B0604020202020204" pitchFamily="34" charset="0"/>
              <a:buChar char="•"/>
              <a:defRPr sz="2400" b="0" kern="1200">
                <a:solidFill>
                  <a:schemeClr val="tx1"/>
                </a:solidFill>
                <a:latin typeface="+mj-lt"/>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100000"/>
              </a:lnSpc>
              <a:spcBef>
                <a:spcPts val="500"/>
              </a:spcBef>
              <a:buClr>
                <a:srgbClr val="006241"/>
              </a:buClr>
              <a:buFont typeface="Arial" panose="020B0604020202020204" pitchFamily="34" charset="0"/>
              <a:buChar char="•"/>
              <a:defRPr sz="2000" b="0" kern="1200">
                <a:solidFill>
                  <a:schemeClr val="tx1"/>
                </a:solidFill>
                <a:latin typeface="+mj-lt"/>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100000"/>
              </a:lnSpc>
              <a:spcBef>
                <a:spcPts val="500"/>
              </a:spcBef>
              <a:buClr>
                <a:srgbClr val="006241"/>
              </a:buClr>
              <a:buFont typeface="Arial" panose="020B0604020202020204" pitchFamily="34" charset="0"/>
              <a:buChar char="•"/>
              <a:defRPr sz="1800" b="0" kern="1200">
                <a:solidFill>
                  <a:schemeClr val="tx1"/>
                </a:solidFill>
                <a:latin typeface="+mj-lt"/>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100000"/>
              </a:lnSpc>
              <a:spcBef>
                <a:spcPts val="500"/>
              </a:spcBef>
              <a:buClr>
                <a:srgbClr val="006241"/>
              </a:buClr>
              <a:buFont typeface="Arial" panose="020B0604020202020204" pitchFamily="34" charset="0"/>
              <a:buChar char="•"/>
              <a:defRPr sz="1600" b="0" kern="1200">
                <a:solidFill>
                  <a:schemeClr val="tx1"/>
                </a:solidFill>
                <a:latin typeface="+mj-lt"/>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4. </a:t>
            </a:r>
            <a:r>
              <a:rPr lang="en-US" sz="1800" dirty="0"/>
              <a:t>Click </a:t>
            </a:r>
            <a:r>
              <a:rPr lang="en-US" sz="1800" b="1" dirty="0"/>
              <a:t>Create Requisition</a:t>
            </a:r>
            <a:r>
              <a:rPr lang="en-US" sz="1800" dirty="0"/>
              <a:t>.</a:t>
            </a:r>
          </a:p>
        </p:txBody>
      </p:sp>
      <p:pic>
        <p:nvPicPr>
          <p:cNvPr id="19" name="Content Placeholder 6" descr="At the bottom of the new requisition screen, select the application details to move onto the next screen to create new requisition. ">
            <a:extLst>
              <a:ext uri="{FF2B5EF4-FFF2-40B4-BE49-F238E27FC236}">
                <a16:creationId xmlns:a16="http://schemas.microsoft.com/office/drawing/2014/main" id="{43DBEF04-5C6A-EA95-F176-3F745F0185C9}"/>
              </a:ext>
            </a:extLst>
          </p:cNvPr>
          <p:cNvPicPr>
            <a:picLocks noChangeAspect="1"/>
          </p:cNvPicPr>
          <p:nvPr/>
        </p:nvPicPr>
        <p:blipFill>
          <a:blip r:embed="rId3"/>
          <a:stretch>
            <a:fillRect/>
          </a:stretch>
        </p:blipFill>
        <p:spPr>
          <a:xfrm>
            <a:off x="977894" y="5147722"/>
            <a:ext cx="4888155" cy="1187592"/>
          </a:xfrm>
          <a:prstGeom prst="rect">
            <a:avLst/>
          </a:prstGeom>
          <a:ln>
            <a:noFill/>
          </a:ln>
          <a:effectLst>
            <a:outerShdw blurRad="292100" dist="139700" dir="2700000" algn="tl" rotWithShape="0">
              <a:srgbClr val="333333">
                <a:alpha val="65000"/>
              </a:srgbClr>
            </a:outerShdw>
          </a:effectLst>
        </p:spPr>
      </p:pic>
      <p:sp>
        <p:nvSpPr>
          <p:cNvPr id="21" name="Arrow: Right 20">
            <a:extLst>
              <a:ext uri="{FF2B5EF4-FFF2-40B4-BE49-F238E27FC236}">
                <a16:creationId xmlns:a16="http://schemas.microsoft.com/office/drawing/2014/main" id="{867D8941-4B49-1B1D-2548-78A27EBF6D84}"/>
              </a:ext>
              <a:ext uri="{C183D7F6-B498-43B3-948B-1728B52AA6E4}">
                <adec:decorative xmlns:adec="http://schemas.microsoft.com/office/drawing/2017/decorative" val="1"/>
              </a:ext>
            </a:extLst>
          </p:cNvPr>
          <p:cNvSpPr/>
          <p:nvPr/>
        </p:nvSpPr>
        <p:spPr>
          <a:xfrm rot="10800000">
            <a:off x="6007261" y="6066060"/>
            <a:ext cx="480921" cy="2587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8FB1B84D-1F97-E82F-9CB0-2C304DF16A7B}"/>
              </a:ext>
              <a:ext uri="{C183D7F6-B498-43B3-948B-1728B52AA6E4}">
                <adec:decorative xmlns:adec="http://schemas.microsoft.com/office/drawing/2017/decorative" val="1"/>
              </a:ext>
            </a:extLst>
          </p:cNvPr>
          <p:cNvSpPr/>
          <p:nvPr/>
        </p:nvSpPr>
        <p:spPr>
          <a:xfrm>
            <a:off x="1087684" y="1793031"/>
            <a:ext cx="1397642" cy="322217"/>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Oval 5">
            <a:extLst>
              <a:ext uri="{FF2B5EF4-FFF2-40B4-BE49-F238E27FC236}">
                <a16:creationId xmlns:a16="http://schemas.microsoft.com/office/drawing/2014/main" id="{5983F42F-9178-FF8D-CFEE-D2A65E395E09}"/>
              </a:ext>
              <a:ext uri="{C183D7F6-B498-43B3-948B-1728B52AA6E4}">
                <adec:decorative xmlns:adec="http://schemas.microsoft.com/office/drawing/2017/decorative" val="1"/>
              </a:ext>
            </a:extLst>
          </p:cNvPr>
          <p:cNvSpPr/>
          <p:nvPr/>
        </p:nvSpPr>
        <p:spPr>
          <a:xfrm>
            <a:off x="3344334" y="3196697"/>
            <a:ext cx="690837" cy="232303"/>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7" name="Oval 6">
            <a:extLst>
              <a:ext uri="{FF2B5EF4-FFF2-40B4-BE49-F238E27FC236}">
                <a16:creationId xmlns:a16="http://schemas.microsoft.com/office/drawing/2014/main" id="{D24A9E0D-4A9C-ED7A-4EE6-04A142D5BE81}"/>
              </a:ext>
              <a:ext uri="{C183D7F6-B498-43B3-948B-1728B52AA6E4}">
                <adec:decorative xmlns:adec="http://schemas.microsoft.com/office/drawing/2017/decorative" val="1"/>
              </a:ext>
            </a:extLst>
          </p:cNvPr>
          <p:cNvSpPr/>
          <p:nvPr/>
        </p:nvSpPr>
        <p:spPr>
          <a:xfrm>
            <a:off x="977894" y="4149478"/>
            <a:ext cx="2680757" cy="31632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8" name="Oval 7">
            <a:extLst>
              <a:ext uri="{FF2B5EF4-FFF2-40B4-BE49-F238E27FC236}">
                <a16:creationId xmlns:a16="http://schemas.microsoft.com/office/drawing/2014/main" id="{7BAB6C10-1992-3F2A-8D33-3EF9530CF5F7}"/>
              </a:ext>
              <a:ext uri="{C183D7F6-B498-43B3-948B-1728B52AA6E4}">
                <adec:decorative xmlns:adec="http://schemas.microsoft.com/office/drawing/2017/decorative" val="1"/>
              </a:ext>
            </a:extLst>
          </p:cNvPr>
          <p:cNvSpPr/>
          <p:nvPr/>
        </p:nvSpPr>
        <p:spPr>
          <a:xfrm>
            <a:off x="4796032" y="6062138"/>
            <a:ext cx="1211229" cy="273176"/>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Tree>
    <p:extLst>
      <p:ext uri="{BB962C8B-B14F-4D97-AF65-F5344CB8AC3E}">
        <p14:creationId xmlns:p14="http://schemas.microsoft.com/office/powerpoint/2010/main" val="396157407"/>
      </p:ext>
    </p:extLst>
  </p:cSld>
  <p:clrMapOvr>
    <a:masterClrMapping/>
  </p:clrMapOvr>
</p:sld>
</file>

<file path=ppt/theme/theme1.xml><?xml version="1.0" encoding="utf-8"?>
<a:theme xmlns:a="http://schemas.openxmlformats.org/drawingml/2006/main" name="uab_green_bars_top-bottom">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Presentation8" id="{2502C18F-318F-314D-98B8-7F69502C2AF2}" vid="{B7452769-289F-7D4A-80BC-E482E92E6B8D}"/>
    </a:ext>
  </a:extLst>
</a:theme>
</file>

<file path=ppt/theme/theme2.xml><?xml version="1.0" encoding="utf-8"?>
<a:theme xmlns:a="http://schemas.openxmlformats.org/drawingml/2006/main" name="Office Theme">
  <a:themeElements>
    <a:clrScheme name="UAB">
      <a:dk1>
        <a:srgbClr val="000000"/>
      </a:dk1>
      <a:lt1>
        <a:srgbClr val="FFFFFF"/>
      </a:lt1>
      <a:dk2>
        <a:srgbClr val="44546A"/>
      </a:dk2>
      <a:lt2>
        <a:srgbClr val="E7E6E6"/>
      </a:lt2>
      <a:accent1>
        <a:srgbClr val="1E6B51"/>
      </a:accent1>
      <a:accent2>
        <a:srgbClr val="1F4027"/>
      </a:accent2>
      <a:accent3>
        <a:srgbClr val="80BC08"/>
      </a:accent3>
      <a:accent4>
        <a:srgbClr val="FFD300"/>
      </a:accent4>
      <a:accent5>
        <a:srgbClr val="AA9767"/>
      </a:accent5>
      <a:accent6>
        <a:srgbClr val="808285"/>
      </a:accent6>
      <a:hlink>
        <a:srgbClr val="0563C1"/>
      </a:hlink>
      <a:folHlink>
        <a:srgbClr val="954F72"/>
      </a:folHlink>
    </a:clrScheme>
    <a:fontScheme name="Personalizado 6">
      <a:majorFont>
        <a:latin typeface="Proxima Nova Rg"/>
        <a:ea typeface=""/>
        <a:cs typeface=""/>
      </a:majorFont>
      <a:minorFont>
        <a:latin typeface="Proxima Nova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UAB Brand 2024 Update">
      <a:dk1>
        <a:srgbClr val="000000"/>
      </a:dk1>
      <a:lt1>
        <a:srgbClr val="FFFFFF"/>
      </a:lt1>
      <a:dk2>
        <a:srgbClr val="44546A"/>
      </a:dk2>
      <a:lt2>
        <a:srgbClr val="E7E6E6"/>
      </a:lt2>
      <a:accent1>
        <a:srgbClr val="1A5632"/>
      </a:accent1>
      <a:accent2>
        <a:srgbClr val="FDB913"/>
      </a:accent2>
      <a:accent3>
        <a:srgbClr val="033319"/>
      </a:accent3>
      <a:accent4>
        <a:srgbClr val="90D308"/>
      </a:accent4>
      <a:accent5>
        <a:srgbClr val="17B045"/>
      </a:accent5>
      <a:accent6>
        <a:srgbClr val="41CAF0"/>
      </a:accent6>
      <a:hlink>
        <a:srgbClr val="1A5632"/>
      </a:hlink>
      <a:folHlink>
        <a:srgbClr val="90D30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AB Branded PowerPoint Template" id="{F9026E3B-08E7-FC4C-9B18-E1CC59E28C5E}" vid="{0823D393-DF11-D348-B3D5-E075D597595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31497</TotalTime>
  <Words>1384</Words>
  <Application>Microsoft Office PowerPoint</Application>
  <PresentationFormat>Widescreen</PresentationFormat>
  <Paragraphs>150</Paragraphs>
  <Slides>18</Slides>
  <Notes>2</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uab_green_bars_top-bottom</vt:lpstr>
      <vt:lpstr>Office Theme</vt:lpstr>
      <vt:lpstr>2_Office Theme</vt:lpstr>
      <vt:lpstr>Office of the Provost, Faculty Affairs Updated August 7, 2026 </vt:lpstr>
      <vt:lpstr>Message</vt:lpstr>
      <vt:lpstr>Adjunct &amp; Temporary Faculty Module in UAB PeopleAdmin</vt:lpstr>
      <vt:lpstr>Adjunct/Temporary Module</vt:lpstr>
      <vt:lpstr>Approval Workflow for 04 Adjunct Faculty and CCIs</vt:lpstr>
      <vt:lpstr>What’s New for the 02 and 04 Hiring Process?</vt:lpstr>
      <vt:lpstr>The Adjunct/Temporary Faculty Module Allows For:</vt:lpstr>
      <vt:lpstr>Steps to Create Adjunct/Temporary Faculty Requisition (1/5)</vt:lpstr>
      <vt:lpstr>Steps to Create Adjunct/Temporary Faculty Requisition (2/5)</vt:lpstr>
      <vt:lpstr>Steps to Create Adjunct/Temporary Faculty Requisition (3/5)</vt:lpstr>
      <vt:lpstr>Steps to Create Adjunct/Temporary Faculty Requisition (4/5)</vt:lpstr>
      <vt:lpstr>Steps to Create Adjunct/Temporary Faculty Requisition (5/5)</vt:lpstr>
      <vt:lpstr>The 04 and 02 Faculty Hiring Process (New Hires and Rehires Only) (1/2)</vt:lpstr>
      <vt:lpstr>The 04 and 02 faculty hiring process (New Hires and Rehires Only) (2/2)</vt:lpstr>
      <vt:lpstr>Frequently Asked Questions (1/2)</vt:lpstr>
      <vt:lpstr>Frequently Asked Questions (2/2)</vt:lpstr>
      <vt:lpstr>Finding Your Items in UAB PeopleAdmin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of Adjunct and Temporary Faculty Module in UAB PeopleAdmin</dc:title>
  <dc:creator>Chandler, Sarah Jessica</dc:creator>
  <cp:lastModifiedBy>Sadruddin, Maha Shakil</cp:lastModifiedBy>
  <cp:revision>266</cp:revision>
  <dcterms:created xsi:type="dcterms:W3CDTF">2020-08-19T19:23:20Z</dcterms:created>
  <dcterms:modified xsi:type="dcterms:W3CDTF">2026-08-07T19:56:54Z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e7542bc-63e5-412b-b0a0-d9586028a7d0_Enabled">
    <vt:lpwstr>true</vt:lpwstr>
  </property>
  <property fmtid="{D5CDD505-2E9C-101B-9397-08002B2CF9AE}" pid="3" name="MSIP_Label_ae7542bc-63e5-412b-b0a0-d9586028a7d0_SetDate">
    <vt:lpwstr>2025-01-09T18:55:26Z</vt:lpwstr>
  </property>
  <property fmtid="{D5CDD505-2E9C-101B-9397-08002B2CF9AE}" pid="4" name="MSIP_Label_ae7542bc-63e5-412b-b0a0-d9586028a7d0_Method">
    <vt:lpwstr>Standard</vt:lpwstr>
  </property>
  <property fmtid="{D5CDD505-2E9C-101B-9397-08002B2CF9AE}" pid="5" name="MSIP_Label_ae7542bc-63e5-412b-b0a0-d9586028a7d0_Name">
    <vt:lpwstr>Sensitive</vt:lpwstr>
  </property>
  <property fmtid="{D5CDD505-2E9C-101B-9397-08002B2CF9AE}" pid="6" name="MSIP_Label_ae7542bc-63e5-412b-b0a0-d9586028a7d0_SiteId">
    <vt:lpwstr>d8999fe4-76af-40b3-b435-1d8977abc08c</vt:lpwstr>
  </property>
  <property fmtid="{D5CDD505-2E9C-101B-9397-08002B2CF9AE}" pid="7" name="MSIP_Label_ae7542bc-63e5-412b-b0a0-d9586028a7d0_ActionId">
    <vt:lpwstr>8c5deac1-d7c4-49cd-98cf-72f797d43737</vt:lpwstr>
  </property>
  <property fmtid="{D5CDD505-2E9C-101B-9397-08002B2CF9AE}" pid="8" name="MSIP_Label_ae7542bc-63e5-412b-b0a0-d9586028a7d0_ContentBits">
    <vt:lpwstr>0</vt:lpwstr>
  </property>
</Properties>
</file>