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F3EA3F-CA35-4879-8AB4-2C25C2C5C937}" type="doc">
      <dgm:prSet loTypeId="urn:microsoft.com/office/officeart/2005/8/layout/hProcess9" loCatId="process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33550EC-B381-410E-9CA6-89717110EEB3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b="0" dirty="0">
              <a:latin typeface="+mn-lt"/>
              <a:cs typeface="Arial" panose="020B0604020202020204" pitchFamily="34" charset="0"/>
            </a:rPr>
            <a:t>Hiring Manager Initiates</a:t>
          </a:r>
        </a:p>
      </dgm:t>
    </dgm:pt>
    <dgm:pt modelId="{29D66B10-C6EA-4D17-A3E5-42CC193672BE}" type="parTrans" cxnId="{65486855-7E69-42FE-9EFC-938504893CE5}">
      <dgm:prSet/>
      <dgm:spPr/>
      <dgm:t>
        <a:bodyPr/>
        <a:lstStyle/>
        <a:p>
          <a:endParaRPr lang="en-US"/>
        </a:p>
      </dgm:t>
    </dgm:pt>
    <dgm:pt modelId="{7EFDC078-A590-43AA-B2D1-AF8C6C929757}" type="sibTrans" cxnId="{65486855-7E69-42FE-9EFC-938504893CE5}">
      <dgm:prSet/>
      <dgm:spPr/>
      <dgm:t>
        <a:bodyPr/>
        <a:lstStyle/>
        <a:p>
          <a:endParaRPr lang="en-US"/>
        </a:p>
      </dgm:t>
    </dgm:pt>
    <dgm:pt modelId="{C94ED1E7-29EE-4791-9BC1-905038F35EEA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/>
            <a:t>Dean</a:t>
          </a:r>
        </a:p>
      </dgm:t>
    </dgm:pt>
    <dgm:pt modelId="{C316C959-2EC0-4482-A303-378D343BB08B}" type="parTrans" cxnId="{A2A8A6E7-7547-4BD6-A04B-50F446FD02E2}">
      <dgm:prSet/>
      <dgm:spPr/>
      <dgm:t>
        <a:bodyPr/>
        <a:lstStyle/>
        <a:p>
          <a:endParaRPr lang="en-US"/>
        </a:p>
      </dgm:t>
    </dgm:pt>
    <dgm:pt modelId="{4CBF6922-817B-4414-A870-AB770E1C309F}" type="sibTrans" cxnId="{A2A8A6E7-7547-4BD6-A04B-50F446FD02E2}">
      <dgm:prSet/>
      <dgm:spPr/>
      <dgm:t>
        <a:bodyPr/>
        <a:lstStyle/>
        <a:p>
          <a:endParaRPr lang="en-US"/>
        </a:p>
      </dgm:t>
    </dgm:pt>
    <dgm:pt modelId="{3AA77DF1-2FC3-4EA2-BB0D-449016EC9EF0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/>
            <a:t>Faculty Affairs</a:t>
          </a:r>
        </a:p>
      </dgm:t>
    </dgm:pt>
    <dgm:pt modelId="{B8ABFFB7-1914-444B-847E-32B42689CA88}" type="parTrans" cxnId="{16FE6748-A55A-49E4-A30F-933A19ABF088}">
      <dgm:prSet/>
      <dgm:spPr/>
      <dgm:t>
        <a:bodyPr/>
        <a:lstStyle/>
        <a:p>
          <a:endParaRPr lang="en-US"/>
        </a:p>
      </dgm:t>
    </dgm:pt>
    <dgm:pt modelId="{25FA45EF-2463-43CF-93BC-123111F2E980}" type="sibTrans" cxnId="{16FE6748-A55A-49E4-A30F-933A19ABF088}">
      <dgm:prSet/>
      <dgm:spPr/>
      <dgm:t>
        <a:bodyPr/>
        <a:lstStyle/>
        <a:p>
          <a:endParaRPr lang="en-US"/>
        </a:p>
      </dgm:t>
    </dgm:pt>
    <dgm:pt modelId="{1EF67F3C-68D7-4FFD-9B5F-060A880770B4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b="0" dirty="0">
              <a:latin typeface="+mn-lt"/>
            </a:rPr>
            <a:t>Financial Reviewer (If Applicable)</a:t>
          </a:r>
        </a:p>
      </dgm:t>
    </dgm:pt>
    <dgm:pt modelId="{0DB55EF8-27B1-4A48-BE51-131DA3E90D38}" type="parTrans" cxnId="{E693E769-7C39-463A-B763-8392A3F1061A}">
      <dgm:prSet/>
      <dgm:spPr/>
      <dgm:t>
        <a:bodyPr/>
        <a:lstStyle/>
        <a:p>
          <a:endParaRPr lang="en-US"/>
        </a:p>
      </dgm:t>
    </dgm:pt>
    <dgm:pt modelId="{AFE7D678-B579-48EA-935C-6A8641BDA2DA}" type="sibTrans" cxnId="{E693E769-7C39-463A-B763-8392A3F1061A}">
      <dgm:prSet/>
      <dgm:spPr/>
      <dgm:t>
        <a:bodyPr/>
        <a:lstStyle/>
        <a:p>
          <a:endParaRPr lang="en-US"/>
        </a:p>
      </dgm:t>
    </dgm:pt>
    <dgm:pt modelId="{15C457AF-BA13-43B3-9837-F44AA8AF56DA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b="0" dirty="0">
              <a:latin typeface="Arial" panose="020B0604020202020204" pitchFamily="34" charset="0"/>
              <a:cs typeface="Arial" panose="020B0604020202020204" pitchFamily="34" charset="0"/>
            </a:rPr>
            <a:t>Department Reviewer(s)	</a:t>
          </a:r>
        </a:p>
      </dgm:t>
    </dgm:pt>
    <dgm:pt modelId="{B7D1ADD1-CF53-463C-B2FE-C67E8F9B10CD}" type="parTrans" cxnId="{C989E1A9-0895-4649-AB97-E659F1852F3B}">
      <dgm:prSet/>
      <dgm:spPr/>
      <dgm:t>
        <a:bodyPr/>
        <a:lstStyle/>
        <a:p>
          <a:endParaRPr lang="en-US"/>
        </a:p>
      </dgm:t>
    </dgm:pt>
    <dgm:pt modelId="{9113ED7F-E644-480B-9DDB-93A6C1179CFE}" type="sibTrans" cxnId="{C989E1A9-0895-4649-AB97-E659F1852F3B}">
      <dgm:prSet/>
      <dgm:spPr/>
      <dgm:t>
        <a:bodyPr/>
        <a:lstStyle/>
        <a:p>
          <a:endParaRPr lang="en-US"/>
        </a:p>
      </dgm:t>
    </dgm:pt>
    <dgm:pt modelId="{7A93667E-F132-4F68-80C0-86389B520947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1200" b="0" dirty="0">
              <a:latin typeface="+mn-lt"/>
            </a:rPr>
            <a:t>Integrity Officer</a:t>
          </a:r>
        </a:p>
      </dgm:t>
    </dgm:pt>
    <dgm:pt modelId="{E92850A4-3153-4A7A-98B7-490AEB8F72FA}" type="parTrans" cxnId="{F06CF05A-BB2D-4F82-A263-466551EE4A67}">
      <dgm:prSet/>
      <dgm:spPr/>
      <dgm:t>
        <a:bodyPr/>
        <a:lstStyle/>
        <a:p>
          <a:endParaRPr lang="en-US"/>
        </a:p>
      </dgm:t>
    </dgm:pt>
    <dgm:pt modelId="{5D3AF6DA-C211-43D9-8CA5-2EF036F4526E}" type="sibTrans" cxnId="{F06CF05A-BB2D-4F82-A263-466551EE4A67}">
      <dgm:prSet/>
      <dgm:spPr/>
      <dgm:t>
        <a:bodyPr/>
        <a:lstStyle/>
        <a:p>
          <a:endParaRPr lang="en-US"/>
        </a:p>
      </dgm:t>
    </dgm:pt>
    <dgm:pt modelId="{12046FAB-D26B-40C2-8EB5-984CF7F21CB1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/>
            <a:t>VP, Office of Access &amp; Engagement	</a:t>
          </a:r>
        </a:p>
      </dgm:t>
    </dgm:pt>
    <dgm:pt modelId="{4BB6AEE1-8D55-44E1-83AE-9F3A3C839391}" type="parTrans" cxnId="{69292AD9-212A-410C-A7F7-1D3874DF9702}">
      <dgm:prSet/>
      <dgm:spPr/>
      <dgm:t>
        <a:bodyPr/>
        <a:lstStyle/>
        <a:p>
          <a:endParaRPr lang="en-US"/>
        </a:p>
      </dgm:t>
    </dgm:pt>
    <dgm:pt modelId="{C909F1C5-DFB8-4BDD-B020-BA4BB3606913}" type="sibTrans" cxnId="{69292AD9-212A-410C-A7F7-1D3874DF9702}">
      <dgm:prSet/>
      <dgm:spPr/>
      <dgm:t>
        <a:bodyPr/>
        <a:lstStyle/>
        <a:p>
          <a:endParaRPr lang="en-US"/>
        </a:p>
      </dgm:t>
    </dgm:pt>
    <dgm:pt modelId="{8DBF33E1-4330-4F47-B3A6-72C9AB26F919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/>
            <a:t>Provost</a:t>
          </a:r>
        </a:p>
      </dgm:t>
    </dgm:pt>
    <dgm:pt modelId="{40625BA2-842D-4F90-BFFF-A18C9EB8D7B7}" type="parTrans" cxnId="{F7E0AD75-05A9-4423-92C8-4F4B4B00CD91}">
      <dgm:prSet/>
      <dgm:spPr/>
      <dgm:t>
        <a:bodyPr/>
        <a:lstStyle/>
        <a:p>
          <a:endParaRPr lang="en-US"/>
        </a:p>
      </dgm:t>
    </dgm:pt>
    <dgm:pt modelId="{07F4D0EE-C675-40EF-A582-EDC5B1C8EB81}" type="sibTrans" cxnId="{F7E0AD75-05A9-4423-92C8-4F4B4B00CD91}">
      <dgm:prSet/>
      <dgm:spPr/>
      <dgm:t>
        <a:bodyPr/>
        <a:lstStyle/>
        <a:p>
          <a:endParaRPr lang="en-US"/>
        </a:p>
      </dgm:t>
    </dgm:pt>
    <dgm:pt modelId="{BBC8B827-98DC-430F-8EA2-6A24959337C7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/>
            <a:t>POSTED</a:t>
          </a:r>
        </a:p>
      </dgm:t>
    </dgm:pt>
    <dgm:pt modelId="{456C0512-E2C2-42F0-BFD5-310852699843}" type="parTrans" cxnId="{3E4E42D1-801A-45AD-BFA5-FBB8E26501B6}">
      <dgm:prSet/>
      <dgm:spPr/>
      <dgm:t>
        <a:bodyPr/>
        <a:lstStyle/>
        <a:p>
          <a:endParaRPr lang="en-US"/>
        </a:p>
      </dgm:t>
    </dgm:pt>
    <dgm:pt modelId="{FD24DA68-E4A4-4AC4-90A5-208E10FDF341}" type="sibTrans" cxnId="{3E4E42D1-801A-45AD-BFA5-FBB8E26501B6}">
      <dgm:prSet/>
      <dgm:spPr/>
      <dgm:t>
        <a:bodyPr/>
        <a:lstStyle/>
        <a:p>
          <a:endParaRPr lang="en-US"/>
        </a:p>
      </dgm:t>
    </dgm:pt>
    <dgm:pt modelId="{3751E290-88AD-41B0-AD38-8619498C9F45}" type="pres">
      <dgm:prSet presAssocID="{14F3EA3F-CA35-4879-8AB4-2C25C2C5C937}" presName="CompostProcess" presStyleCnt="0">
        <dgm:presLayoutVars>
          <dgm:dir/>
          <dgm:resizeHandles val="exact"/>
        </dgm:presLayoutVars>
      </dgm:prSet>
      <dgm:spPr/>
    </dgm:pt>
    <dgm:pt modelId="{180F098A-9C1A-4862-A11E-D58618788AFD}" type="pres">
      <dgm:prSet presAssocID="{14F3EA3F-CA35-4879-8AB4-2C25C2C5C937}" presName="arrow" presStyleLbl="bgShp" presStyleIdx="0" presStyleCnt="1"/>
      <dgm:spPr>
        <a:solidFill>
          <a:schemeClr val="bg2">
            <a:lumMod val="90000"/>
          </a:schemeClr>
        </a:solidFill>
      </dgm:spPr>
    </dgm:pt>
    <dgm:pt modelId="{DAAF3A06-3F7E-4C2F-B2AD-C3BF69E4B648}" type="pres">
      <dgm:prSet presAssocID="{14F3EA3F-CA35-4879-8AB4-2C25C2C5C937}" presName="linearProcess" presStyleCnt="0"/>
      <dgm:spPr/>
    </dgm:pt>
    <dgm:pt modelId="{775D8B7A-D9E2-45C3-938D-BD4B1AB9FB48}" type="pres">
      <dgm:prSet presAssocID="{A33550EC-B381-410E-9CA6-89717110EEB3}" presName="textNode" presStyleLbl="node1" presStyleIdx="0" presStyleCnt="9" custScaleX="109094" custScaleY="88053">
        <dgm:presLayoutVars>
          <dgm:bulletEnabled val="1"/>
        </dgm:presLayoutVars>
      </dgm:prSet>
      <dgm:spPr/>
    </dgm:pt>
    <dgm:pt modelId="{CC9B01FB-5B2E-474C-9D04-07FA001DBA6B}" type="pres">
      <dgm:prSet presAssocID="{7EFDC078-A590-43AA-B2D1-AF8C6C929757}" presName="sibTrans" presStyleCnt="0"/>
      <dgm:spPr/>
    </dgm:pt>
    <dgm:pt modelId="{A1F060FB-EF5E-4546-99EC-0201DB8E5C44}" type="pres">
      <dgm:prSet presAssocID="{1EF67F3C-68D7-4FFD-9B5F-060A880770B4}" presName="textNode" presStyleLbl="node1" presStyleIdx="1" presStyleCnt="9" custScaleX="96648" custScaleY="88053">
        <dgm:presLayoutVars>
          <dgm:bulletEnabled val="1"/>
        </dgm:presLayoutVars>
      </dgm:prSet>
      <dgm:spPr/>
    </dgm:pt>
    <dgm:pt modelId="{422C9AB2-8654-4B75-BE5C-6261F1991473}" type="pres">
      <dgm:prSet presAssocID="{AFE7D678-B579-48EA-935C-6A8641BDA2DA}" presName="sibTrans" presStyleCnt="0"/>
      <dgm:spPr/>
    </dgm:pt>
    <dgm:pt modelId="{FCA04F4C-0CA6-45EE-BB3B-DBDA18E08EDC}" type="pres">
      <dgm:prSet presAssocID="{15C457AF-BA13-43B3-9837-F44AA8AF56DA}" presName="textNode" presStyleLbl="node1" presStyleIdx="2" presStyleCnt="9" custScaleX="87565" custScaleY="88938">
        <dgm:presLayoutVars>
          <dgm:bulletEnabled val="1"/>
        </dgm:presLayoutVars>
      </dgm:prSet>
      <dgm:spPr/>
    </dgm:pt>
    <dgm:pt modelId="{3CA174BB-E660-41EA-A2F9-3B5F6802CC1C}" type="pres">
      <dgm:prSet presAssocID="{9113ED7F-E644-480B-9DDB-93A6C1179CFE}" presName="sibTrans" presStyleCnt="0"/>
      <dgm:spPr/>
    </dgm:pt>
    <dgm:pt modelId="{7BC4B199-2801-4231-8DE8-FDDFB2A1383F}" type="pres">
      <dgm:prSet presAssocID="{7A93667E-F132-4F68-80C0-86389B520947}" presName="textNode" presStyleLbl="node1" presStyleIdx="3" presStyleCnt="9" custScaleX="106767" custScaleY="90708">
        <dgm:presLayoutVars>
          <dgm:bulletEnabled val="1"/>
        </dgm:presLayoutVars>
      </dgm:prSet>
      <dgm:spPr/>
    </dgm:pt>
    <dgm:pt modelId="{2121F690-378D-485A-9E50-C35A08743EF0}" type="pres">
      <dgm:prSet presAssocID="{5D3AF6DA-C211-43D9-8CA5-2EF036F4526E}" presName="sibTrans" presStyleCnt="0"/>
      <dgm:spPr/>
    </dgm:pt>
    <dgm:pt modelId="{E9551C21-9FE1-4876-8830-1E9B70807A1B}" type="pres">
      <dgm:prSet presAssocID="{12046FAB-D26B-40C2-8EB5-984CF7F21CB1}" presName="textNode" presStyleLbl="node1" presStyleIdx="4" presStyleCnt="9" custScaleX="105150" custScaleY="90708">
        <dgm:presLayoutVars>
          <dgm:bulletEnabled val="1"/>
        </dgm:presLayoutVars>
      </dgm:prSet>
      <dgm:spPr/>
    </dgm:pt>
    <dgm:pt modelId="{25BF1B97-BA96-43A4-9BA3-1C38559BB0EA}" type="pres">
      <dgm:prSet presAssocID="{C909F1C5-DFB8-4BDD-B020-BA4BB3606913}" presName="sibTrans" presStyleCnt="0"/>
      <dgm:spPr/>
    </dgm:pt>
    <dgm:pt modelId="{7C295E92-2CF5-4B01-A04B-F950895AE32A}" type="pres">
      <dgm:prSet presAssocID="{C94ED1E7-29EE-4791-9BC1-905038F35EEA}" presName="textNode" presStyleLbl="node1" presStyleIdx="5" presStyleCnt="9" custScaleX="100424" custScaleY="89823">
        <dgm:presLayoutVars>
          <dgm:bulletEnabled val="1"/>
        </dgm:presLayoutVars>
      </dgm:prSet>
      <dgm:spPr/>
    </dgm:pt>
    <dgm:pt modelId="{53C645EA-B10C-4837-BD2A-335F25BEC85B}" type="pres">
      <dgm:prSet presAssocID="{4CBF6922-817B-4414-A870-AB770E1C309F}" presName="sibTrans" presStyleCnt="0"/>
      <dgm:spPr/>
    </dgm:pt>
    <dgm:pt modelId="{8B5D47C5-E65B-4B60-AF55-95F3C4C2699D}" type="pres">
      <dgm:prSet presAssocID="{3AA77DF1-2FC3-4EA2-BB0D-449016EC9EF0}" presName="textNode" presStyleLbl="node1" presStyleIdx="6" presStyleCnt="9" custScaleX="96663" custScaleY="87168">
        <dgm:presLayoutVars>
          <dgm:bulletEnabled val="1"/>
        </dgm:presLayoutVars>
      </dgm:prSet>
      <dgm:spPr/>
    </dgm:pt>
    <dgm:pt modelId="{0B0381B4-4CE6-4A88-93FF-826C9AFB2735}" type="pres">
      <dgm:prSet presAssocID="{25FA45EF-2463-43CF-93BC-123111F2E980}" presName="sibTrans" presStyleCnt="0"/>
      <dgm:spPr/>
    </dgm:pt>
    <dgm:pt modelId="{73F122E5-C494-4331-881C-E18E94391ACF}" type="pres">
      <dgm:prSet presAssocID="{8DBF33E1-4330-4F47-B3A6-72C9AB26F919}" presName="textNode" presStyleLbl="node1" presStyleIdx="7" presStyleCnt="9" custScaleX="98658" custScaleY="89823">
        <dgm:presLayoutVars>
          <dgm:bulletEnabled val="1"/>
        </dgm:presLayoutVars>
      </dgm:prSet>
      <dgm:spPr/>
    </dgm:pt>
    <dgm:pt modelId="{1AFB27D7-CFA2-4014-A237-67B43FEB93F7}" type="pres">
      <dgm:prSet presAssocID="{07F4D0EE-C675-40EF-A582-EDC5B1C8EB81}" presName="sibTrans" presStyleCnt="0"/>
      <dgm:spPr/>
    </dgm:pt>
    <dgm:pt modelId="{1812614B-6FB4-4F88-B2C6-D22F81A3B681}" type="pres">
      <dgm:prSet presAssocID="{BBC8B827-98DC-430F-8EA2-6A24959337C7}" presName="textNode" presStyleLbl="node1" presStyleIdx="8" presStyleCnt="9" custScaleX="102304" custScaleY="84513">
        <dgm:presLayoutVars>
          <dgm:bulletEnabled val="1"/>
        </dgm:presLayoutVars>
      </dgm:prSet>
      <dgm:spPr/>
    </dgm:pt>
  </dgm:ptLst>
  <dgm:cxnLst>
    <dgm:cxn modelId="{55914910-C312-4963-AEF7-FCAB895E8309}" type="presOf" srcId="{3AA77DF1-2FC3-4EA2-BB0D-449016EC9EF0}" destId="{8B5D47C5-E65B-4B60-AF55-95F3C4C2699D}" srcOrd="0" destOrd="0" presId="urn:microsoft.com/office/officeart/2005/8/layout/hProcess9"/>
    <dgm:cxn modelId="{4A796F1A-D900-44ED-A431-C752D70514DC}" type="presOf" srcId="{C94ED1E7-29EE-4791-9BC1-905038F35EEA}" destId="{7C295E92-2CF5-4B01-A04B-F950895AE32A}" srcOrd="0" destOrd="0" presId="urn:microsoft.com/office/officeart/2005/8/layout/hProcess9"/>
    <dgm:cxn modelId="{212A7F32-9C04-4B8C-80AB-91589FF1FF13}" type="presOf" srcId="{1EF67F3C-68D7-4FFD-9B5F-060A880770B4}" destId="{A1F060FB-EF5E-4546-99EC-0201DB8E5C44}" srcOrd="0" destOrd="0" presId="urn:microsoft.com/office/officeart/2005/8/layout/hProcess9"/>
    <dgm:cxn modelId="{97245065-B18E-42BA-AAAB-2C7E61A63AD1}" type="presOf" srcId="{14F3EA3F-CA35-4879-8AB4-2C25C2C5C937}" destId="{3751E290-88AD-41B0-AD38-8619498C9F45}" srcOrd="0" destOrd="0" presId="urn:microsoft.com/office/officeart/2005/8/layout/hProcess9"/>
    <dgm:cxn modelId="{16FE6748-A55A-49E4-A30F-933A19ABF088}" srcId="{14F3EA3F-CA35-4879-8AB4-2C25C2C5C937}" destId="{3AA77DF1-2FC3-4EA2-BB0D-449016EC9EF0}" srcOrd="6" destOrd="0" parTransId="{B8ABFFB7-1914-444B-847E-32B42689CA88}" sibTransId="{25FA45EF-2463-43CF-93BC-123111F2E980}"/>
    <dgm:cxn modelId="{E693E769-7C39-463A-B763-8392A3F1061A}" srcId="{14F3EA3F-CA35-4879-8AB4-2C25C2C5C937}" destId="{1EF67F3C-68D7-4FFD-9B5F-060A880770B4}" srcOrd="1" destOrd="0" parTransId="{0DB55EF8-27B1-4A48-BE51-131DA3E90D38}" sibTransId="{AFE7D678-B579-48EA-935C-6A8641BDA2DA}"/>
    <dgm:cxn modelId="{65486855-7E69-42FE-9EFC-938504893CE5}" srcId="{14F3EA3F-CA35-4879-8AB4-2C25C2C5C937}" destId="{A33550EC-B381-410E-9CA6-89717110EEB3}" srcOrd="0" destOrd="0" parTransId="{29D66B10-C6EA-4D17-A3E5-42CC193672BE}" sibTransId="{7EFDC078-A590-43AA-B2D1-AF8C6C929757}"/>
    <dgm:cxn modelId="{F7E0AD75-05A9-4423-92C8-4F4B4B00CD91}" srcId="{14F3EA3F-CA35-4879-8AB4-2C25C2C5C937}" destId="{8DBF33E1-4330-4F47-B3A6-72C9AB26F919}" srcOrd="7" destOrd="0" parTransId="{40625BA2-842D-4F90-BFFF-A18C9EB8D7B7}" sibTransId="{07F4D0EE-C675-40EF-A582-EDC5B1C8EB81}"/>
    <dgm:cxn modelId="{F06CF05A-BB2D-4F82-A263-466551EE4A67}" srcId="{14F3EA3F-CA35-4879-8AB4-2C25C2C5C937}" destId="{7A93667E-F132-4F68-80C0-86389B520947}" srcOrd="3" destOrd="0" parTransId="{E92850A4-3153-4A7A-98B7-490AEB8F72FA}" sibTransId="{5D3AF6DA-C211-43D9-8CA5-2EF036F4526E}"/>
    <dgm:cxn modelId="{46F92A83-AD0E-47E9-B616-8A956C445F69}" type="presOf" srcId="{12046FAB-D26B-40C2-8EB5-984CF7F21CB1}" destId="{E9551C21-9FE1-4876-8830-1E9B70807A1B}" srcOrd="0" destOrd="0" presId="urn:microsoft.com/office/officeart/2005/8/layout/hProcess9"/>
    <dgm:cxn modelId="{A8B8C984-72D0-45A6-8C6E-D9873822A787}" type="presOf" srcId="{15C457AF-BA13-43B3-9837-F44AA8AF56DA}" destId="{FCA04F4C-0CA6-45EE-BB3B-DBDA18E08EDC}" srcOrd="0" destOrd="0" presId="urn:microsoft.com/office/officeart/2005/8/layout/hProcess9"/>
    <dgm:cxn modelId="{C989E1A9-0895-4649-AB97-E659F1852F3B}" srcId="{14F3EA3F-CA35-4879-8AB4-2C25C2C5C937}" destId="{15C457AF-BA13-43B3-9837-F44AA8AF56DA}" srcOrd="2" destOrd="0" parTransId="{B7D1ADD1-CF53-463C-B2FE-C67E8F9B10CD}" sibTransId="{9113ED7F-E644-480B-9DDB-93A6C1179CFE}"/>
    <dgm:cxn modelId="{DBE144AA-8499-4D6D-9CBB-9DDEF1F18590}" type="presOf" srcId="{8DBF33E1-4330-4F47-B3A6-72C9AB26F919}" destId="{73F122E5-C494-4331-881C-E18E94391ACF}" srcOrd="0" destOrd="0" presId="urn:microsoft.com/office/officeart/2005/8/layout/hProcess9"/>
    <dgm:cxn modelId="{3E4E42D1-801A-45AD-BFA5-FBB8E26501B6}" srcId="{14F3EA3F-CA35-4879-8AB4-2C25C2C5C937}" destId="{BBC8B827-98DC-430F-8EA2-6A24959337C7}" srcOrd="8" destOrd="0" parTransId="{456C0512-E2C2-42F0-BFD5-310852699843}" sibTransId="{FD24DA68-E4A4-4AC4-90A5-208E10FDF341}"/>
    <dgm:cxn modelId="{C8D732D3-8C42-40D1-9E1E-3C27AFE9DD7F}" type="presOf" srcId="{7A93667E-F132-4F68-80C0-86389B520947}" destId="{7BC4B199-2801-4231-8DE8-FDDFB2A1383F}" srcOrd="0" destOrd="0" presId="urn:microsoft.com/office/officeart/2005/8/layout/hProcess9"/>
    <dgm:cxn modelId="{69292AD9-212A-410C-A7F7-1D3874DF9702}" srcId="{14F3EA3F-CA35-4879-8AB4-2C25C2C5C937}" destId="{12046FAB-D26B-40C2-8EB5-984CF7F21CB1}" srcOrd="4" destOrd="0" parTransId="{4BB6AEE1-8D55-44E1-83AE-9F3A3C839391}" sibTransId="{C909F1C5-DFB8-4BDD-B020-BA4BB3606913}"/>
    <dgm:cxn modelId="{27611ADD-D720-4A91-A63C-67C81C288D2E}" type="presOf" srcId="{A33550EC-B381-410E-9CA6-89717110EEB3}" destId="{775D8B7A-D9E2-45C3-938D-BD4B1AB9FB48}" srcOrd="0" destOrd="0" presId="urn:microsoft.com/office/officeart/2005/8/layout/hProcess9"/>
    <dgm:cxn modelId="{AFA952E1-D8AF-4923-88C7-37E4BA008DAC}" type="presOf" srcId="{BBC8B827-98DC-430F-8EA2-6A24959337C7}" destId="{1812614B-6FB4-4F88-B2C6-D22F81A3B681}" srcOrd="0" destOrd="0" presId="urn:microsoft.com/office/officeart/2005/8/layout/hProcess9"/>
    <dgm:cxn modelId="{A2A8A6E7-7547-4BD6-A04B-50F446FD02E2}" srcId="{14F3EA3F-CA35-4879-8AB4-2C25C2C5C937}" destId="{C94ED1E7-29EE-4791-9BC1-905038F35EEA}" srcOrd="5" destOrd="0" parTransId="{C316C959-2EC0-4482-A303-378D343BB08B}" sibTransId="{4CBF6922-817B-4414-A870-AB770E1C309F}"/>
    <dgm:cxn modelId="{3E919278-41B6-40A1-AF00-4AF0F6FA70EE}" type="presParOf" srcId="{3751E290-88AD-41B0-AD38-8619498C9F45}" destId="{180F098A-9C1A-4862-A11E-D58618788AFD}" srcOrd="0" destOrd="0" presId="urn:microsoft.com/office/officeart/2005/8/layout/hProcess9"/>
    <dgm:cxn modelId="{CC8D3D61-F915-47D9-8481-87AFA4F89A1C}" type="presParOf" srcId="{3751E290-88AD-41B0-AD38-8619498C9F45}" destId="{DAAF3A06-3F7E-4C2F-B2AD-C3BF69E4B648}" srcOrd="1" destOrd="0" presId="urn:microsoft.com/office/officeart/2005/8/layout/hProcess9"/>
    <dgm:cxn modelId="{84B00472-41F3-4E74-B112-25F87F4F5D46}" type="presParOf" srcId="{DAAF3A06-3F7E-4C2F-B2AD-C3BF69E4B648}" destId="{775D8B7A-D9E2-45C3-938D-BD4B1AB9FB48}" srcOrd="0" destOrd="0" presId="urn:microsoft.com/office/officeart/2005/8/layout/hProcess9"/>
    <dgm:cxn modelId="{9263A651-12A2-4B44-8F5E-3FA16517A7A8}" type="presParOf" srcId="{DAAF3A06-3F7E-4C2F-B2AD-C3BF69E4B648}" destId="{CC9B01FB-5B2E-474C-9D04-07FA001DBA6B}" srcOrd="1" destOrd="0" presId="urn:microsoft.com/office/officeart/2005/8/layout/hProcess9"/>
    <dgm:cxn modelId="{ED85859E-DC2D-41FF-A9BC-B120A3B39AF7}" type="presParOf" srcId="{DAAF3A06-3F7E-4C2F-B2AD-C3BF69E4B648}" destId="{A1F060FB-EF5E-4546-99EC-0201DB8E5C44}" srcOrd="2" destOrd="0" presId="urn:microsoft.com/office/officeart/2005/8/layout/hProcess9"/>
    <dgm:cxn modelId="{9BC82C8C-2027-4543-866F-4D9F525035DF}" type="presParOf" srcId="{DAAF3A06-3F7E-4C2F-B2AD-C3BF69E4B648}" destId="{422C9AB2-8654-4B75-BE5C-6261F1991473}" srcOrd="3" destOrd="0" presId="urn:microsoft.com/office/officeart/2005/8/layout/hProcess9"/>
    <dgm:cxn modelId="{37D9F496-3933-4F81-90EA-CFBD9D41744F}" type="presParOf" srcId="{DAAF3A06-3F7E-4C2F-B2AD-C3BF69E4B648}" destId="{FCA04F4C-0CA6-45EE-BB3B-DBDA18E08EDC}" srcOrd="4" destOrd="0" presId="urn:microsoft.com/office/officeart/2005/8/layout/hProcess9"/>
    <dgm:cxn modelId="{A8FFAFFF-999D-4F0D-B327-6169CEC1F72B}" type="presParOf" srcId="{DAAF3A06-3F7E-4C2F-B2AD-C3BF69E4B648}" destId="{3CA174BB-E660-41EA-A2F9-3B5F6802CC1C}" srcOrd="5" destOrd="0" presId="urn:microsoft.com/office/officeart/2005/8/layout/hProcess9"/>
    <dgm:cxn modelId="{C1DA606A-8D88-4AEA-80DE-8A0CA5236FF8}" type="presParOf" srcId="{DAAF3A06-3F7E-4C2F-B2AD-C3BF69E4B648}" destId="{7BC4B199-2801-4231-8DE8-FDDFB2A1383F}" srcOrd="6" destOrd="0" presId="urn:microsoft.com/office/officeart/2005/8/layout/hProcess9"/>
    <dgm:cxn modelId="{72C0A9B5-83C2-4D80-98EC-B548E41A9D8C}" type="presParOf" srcId="{DAAF3A06-3F7E-4C2F-B2AD-C3BF69E4B648}" destId="{2121F690-378D-485A-9E50-C35A08743EF0}" srcOrd="7" destOrd="0" presId="urn:microsoft.com/office/officeart/2005/8/layout/hProcess9"/>
    <dgm:cxn modelId="{93A3748A-A1DF-400D-8BA8-5A35E445692B}" type="presParOf" srcId="{DAAF3A06-3F7E-4C2F-B2AD-C3BF69E4B648}" destId="{E9551C21-9FE1-4876-8830-1E9B70807A1B}" srcOrd="8" destOrd="0" presId="urn:microsoft.com/office/officeart/2005/8/layout/hProcess9"/>
    <dgm:cxn modelId="{F19EEAF5-ED54-41C8-A21A-74E3095E0B9E}" type="presParOf" srcId="{DAAF3A06-3F7E-4C2F-B2AD-C3BF69E4B648}" destId="{25BF1B97-BA96-43A4-9BA3-1C38559BB0EA}" srcOrd="9" destOrd="0" presId="urn:microsoft.com/office/officeart/2005/8/layout/hProcess9"/>
    <dgm:cxn modelId="{6BEF1F0F-D698-4EBA-A152-D17F3D731C9F}" type="presParOf" srcId="{DAAF3A06-3F7E-4C2F-B2AD-C3BF69E4B648}" destId="{7C295E92-2CF5-4B01-A04B-F950895AE32A}" srcOrd="10" destOrd="0" presId="urn:microsoft.com/office/officeart/2005/8/layout/hProcess9"/>
    <dgm:cxn modelId="{EDFECE5E-77F0-4F4B-A2A8-7A020CFBDDB5}" type="presParOf" srcId="{DAAF3A06-3F7E-4C2F-B2AD-C3BF69E4B648}" destId="{53C645EA-B10C-4837-BD2A-335F25BEC85B}" srcOrd="11" destOrd="0" presId="urn:microsoft.com/office/officeart/2005/8/layout/hProcess9"/>
    <dgm:cxn modelId="{95E44E8D-026B-47B4-94C4-63AE704C6E14}" type="presParOf" srcId="{DAAF3A06-3F7E-4C2F-B2AD-C3BF69E4B648}" destId="{8B5D47C5-E65B-4B60-AF55-95F3C4C2699D}" srcOrd="12" destOrd="0" presId="urn:microsoft.com/office/officeart/2005/8/layout/hProcess9"/>
    <dgm:cxn modelId="{0B2802CE-B53A-42FE-BC7B-41C37A6A0C12}" type="presParOf" srcId="{DAAF3A06-3F7E-4C2F-B2AD-C3BF69E4B648}" destId="{0B0381B4-4CE6-4A88-93FF-826C9AFB2735}" srcOrd="13" destOrd="0" presId="urn:microsoft.com/office/officeart/2005/8/layout/hProcess9"/>
    <dgm:cxn modelId="{6D745CA1-9998-47B6-BD15-B2C54BFE0011}" type="presParOf" srcId="{DAAF3A06-3F7E-4C2F-B2AD-C3BF69E4B648}" destId="{73F122E5-C494-4331-881C-E18E94391ACF}" srcOrd="14" destOrd="0" presId="urn:microsoft.com/office/officeart/2005/8/layout/hProcess9"/>
    <dgm:cxn modelId="{90963C8B-8972-458E-8F93-5478E64FB0F9}" type="presParOf" srcId="{DAAF3A06-3F7E-4C2F-B2AD-C3BF69E4B648}" destId="{1AFB27D7-CFA2-4014-A237-67B43FEB93F7}" srcOrd="15" destOrd="0" presId="urn:microsoft.com/office/officeart/2005/8/layout/hProcess9"/>
    <dgm:cxn modelId="{CAA2FD4E-96EC-4B26-82D0-63BAF28FA36B}" type="presParOf" srcId="{DAAF3A06-3F7E-4C2F-B2AD-C3BF69E4B648}" destId="{1812614B-6FB4-4F88-B2C6-D22F81A3B681}" srcOrd="1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F3EA3F-CA35-4879-8AB4-2C25C2C5C937}" type="doc">
      <dgm:prSet loTypeId="urn:microsoft.com/office/officeart/2005/8/layout/hProcess9" loCatId="process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33550EC-B381-410E-9CA6-89717110EEB3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b="0" dirty="0">
              <a:latin typeface="+mn-lt"/>
              <a:cs typeface="Arial" panose="020B0604020202020204" pitchFamily="34" charset="0"/>
            </a:rPr>
            <a:t>Hiring Manager Initiates</a:t>
          </a:r>
        </a:p>
      </dgm:t>
    </dgm:pt>
    <dgm:pt modelId="{29D66B10-C6EA-4D17-A3E5-42CC193672BE}" type="parTrans" cxnId="{65486855-7E69-42FE-9EFC-938504893CE5}">
      <dgm:prSet/>
      <dgm:spPr/>
      <dgm:t>
        <a:bodyPr/>
        <a:lstStyle/>
        <a:p>
          <a:endParaRPr lang="en-US"/>
        </a:p>
      </dgm:t>
    </dgm:pt>
    <dgm:pt modelId="{7EFDC078-A590-43AA-B2D1-AF8C6C929757}" type="sibTrans" cxnId="{65486855-7E69-42FE-9EFC-938504893CE5}">
      <dgm:prSet/>
      <dgm:spPr/>
      <dgm:t>
        <a:bodyPr/>
        <a:lstStyle/>
        <a:p>
          <a:endParaRPr lang="en-US"/>
        </a:p>
      </dgm:t>
    </dgm:pt>
    <dgm:pt modelId="{C94ED1E7-29EE-4791-9BC1-905038F35EEA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/>
            <a:t>Dean</a:t>
          </a:r>
        </a:p>
      </dgm:t>
    </dgm:pt>
    <dgm:pt modelId="{C316C959-2EC0-4482-A303-378D343BB08B}" type="parTrans" cxnId="{A2A8A6E7-7547-4BD6-A04B-50F446FD02E2}">
      <dgm:prSet/>
      <dgm:spPr/>
      <dgm:t>
        <a:bodyPr/>
        <a:lstStyle/>
        <a:p>
          <a:endParaRPr lang="en-US"/>
        </a:p>
      </dgm:t>
    </dgm:pt>
    <dgm:pt modelId="{4CBF6922-817B-4414-A870-AB770E1C309F}" type="sibTrans" cxnId="{A2A8A6E7-7547-4BD6-A04B-50F446FD02E2}">
      <dgm:prSet/>
      <dgm:spPr/>
      <dgm:t>
        <a:bodyPr/>
        <a:lstStyle/>
        <a:p>
          <a:endParaRPr lang="en-US"/>
        </a:p>
      </dgm:t>
    </dgm:pt>
    <dgm:pt modelId="{3AA77DF1-2FC3-4EA2-BB0D-449016EC9EF0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/>
            <a:t>Faculty Affairs</a:t>
          </a:r>
        </a:p>
      </dgm:t>
    </dgm:pt>
    <dgm:pt modelId="{B8ABFFB7-1914-444B-847E-32B42689CA88}" type="parTrans" cxnId="{16FE6748-A55A-49E4-A30F-933A19ABF088}">
      <dgm:prSet/>
      <dgm:spPr/>
      <dgm:t>
        <a:bodyPr/>
        <a:lstStyle/>
        <a:p>
          <a:endParaRPr lang="en-US"/>
        </a:p>
      </dgm:t>
    </dgm:pt>
    <dgm:pt modelId="{25FA45EF-2463-43CF-93BC-123111F2E980}" type="sibTrans" cxnId="{16FE6748-A55A-49E4-A30F-933A19ABF088}">
      <dgm:prSet/>
      <dgm:spPr/>
      <dgm:t>
        <a:bodyPr/>
        <a:lstStyle/>
        <a:p>
          <a:endParaRPr lang="en-US"/>
        </a:p>
      </dgm:t>
    </dgm:pt>
    <dgm:pt modelId="{1EF67F3C-68D7-4FFD-9B5F-060A880770B4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b="0" dirty="0">
              <a:latin typeface="+mn-lt"/>
            </a:rPr>
            <a:t>Financial Reviewer (If Applicable)</a:t>
          </a:r>
        </a:p>
      </dgm:t>
    </dgm:pt>
    <dgm:pt modelId="{0DB55EF8-27B1-4A48-BE51-131DA3E90D38}" type="parTrans" cxnId="{E693E769-7C39-463A-B763-8392A3F1061A}">
      <dgm:prSet/>
      <dgm:spPr/>
      <dgm:t>
        <a:bodyPr/>
        <a:lstStyle/>
        <a:p>
          <a:endParaRPr lang="en-US"/>
        </a:p>
      </dgm:t>
    </dgm:pt>
    <dgm:pt modelId="{AFE7D678-B579-48EA-935C-6A8641BDA2DA}" type="sibTrans" cxnId="{E693E769-7C39-463A-B763-8392A3F1061A}">
      <dgm:prSet/>
      <dgm:spPr/>
      <dgm:t>
        <a:bodyPr/>
        <a:lstStyle/>
        <a:p>
          <a:endParaRPr lang="en-US"/>
        </a:p>
      </dgm:t>
    </dgm:pt>
    <dgm:pt modelId="{15C457AF-BA13-43B3-9837-F44AA8AF56DA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b="0" dirty="0">
              <a:latin typeface="Arial" panose="020B0604020202020204" pitchFamily="34" charset="0"/>
              <a:cs typeface="Arial" panose="020B0604020202020204" pitchFamily="34" charset="0"/>
            </a:rPr>
            <a:t>Department Reviewer(s)	</a:t>
          </a:r>
        </a:p>
      </dgm:t>
    </dgm:pt>
    <dgm:pt modelId="{B7D1ADD1-CF53-463C-B2FE-C67E8F9B10CD}" type="parTrans" cxnId="{C989E1A9-0895-4649-AB97-E659F1852F3B}">
      <dgm:prSet/>
      <dgm:spPr/>
      <dgm:t>
        <a:bodyPr/>
        <a:lstStyle/>
        <a:p>
          <a:endParaRPr lang="en-US"/>
        </a:p>
      </dgm:t>
    </dgm:pt>
    <dgm:pt modelId="{9113ED7F-E644-480B-9DDB-93A6C1179CFE}" type="sibTrans" cxnId="{C989E1A9-0895-4649-AB97-E659F1852F3B}">
      <dgm:prSet/>
      <dgm:spPr/>
      <dgm:t>
        <a:bodyPr/>
        <a:lstStyle/>
        <a:p>
          <a:endParaRPr lang="en-US"/>
        </a:p>
      </dgm:t>
    </dgm:pt>
    <dgm:pt modelId="{7A93667E-F132-4F68-80C0-86389B520947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1200" b="0" dirty="0">
              <a:latin typeface="+mn-lt"/>
            </a:rPr>
            <a:t>Integrity Officer</a:t>
          </a:r>
        </a:p>
      </dgm:t>
    </dgm:pt>
    <dgm:pt modelId="{E92850A4-3153-4A7A-98B7-490AEB8F72FA}" type="parTrans" cxnId="{F06CF05A-BB2D-4F82-A263-466551EE4A67}">
      <dgm:prSet/>
      <dgm:spPr/>
      <dgm:t>
        <a:bodyPr/>
        <a:lstStyle/>
        <a:p>
          <a:endParaRPr lang="en-US"/>
        </a:p>
      </dgm:t>
    </dgm:pt>
    <dgm:pt modelId="{5D3AF6DA-C211-43D9-8CA5-2EF036F4526E}" type="sibTrans" cxnId="{F06CF05A-BB2D-4F82-A263-466551EE4A67}">
      <dgm:prSet/>
      <dgm:spPr/>
      <dgm:t>
        <a:bodyPr/>
        <a:lstStyle/>
        <a:p>
          <a:endParaRPr lang="en-US"/>
        </a:p>
      </dgm:t>
    </dgm:pt>
    <dgm:pt modelId="{8DBF33E1-4330-4F47-B3A6-72C9AB26F919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/>
            <a:t>Provost</a:t>
          </a:r>
        </a:p>
      </dgm:t>
    </dgm:pt>
    <dgm:pt modelId="{40625BA2-842D-4F90-BFFF-A18C9EB8D7B7}" type="parTrans" cxnId="{F7E0AD75-05A9-4423-92C8-4F4B4B00CD91}">
      <dgm:prSet/>
      <dgm:spPr/>
      <dgm:t>
        <a:bodyPr/>
        <a:lstStyle/>
        <a:p>
          <a:endParaRPr lang="en-US"/>
        </a:p>
      </dgm:t>
    </dgm:pt>
    <dgm:pt modelId="{07F4D0EE-C675-40EF-A582-EDC5B1C8EB81}" type="sibTrans" cxnId="{F7E0AD75-05A9-4423-92C8-4F4B4B00CD91}">
      <dgm:prSet/>
      <dgm:spPr/>
      <dgm:t>
        <a:bodyPr/>
        <a:lstStyle/>
        <a:p>
          <a:endParaRPr lang="en-US"/>
        </a:p>
      </dgm:t>
    </dgm:pt>
    <dgm:pt modelId="{C92378D9-03E3-434A-BCF7-7FDF36EBD273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/>
            <a:t>President*</a:t>
          </a:r>
        </a:p>
      </dgm:t>
    </dgm:pt>
    <dgm:pt modelId="{4C992C8F-F136-4019-A505-CAAC5BB20B52}" type="parTrans" cxnId="{5F1D77A1-291D-4194-B71B-C9488A762995}">
      <dgm:prSet/>
      <dgm:spPr/>
      <dgm:t>
        <a:bodyPr/>
        <a:lstStyle/>
        <a:p>
          <a:endParaRPr lang="en-US"/>
        </a:p>
      </dgm:t>
    </dgm:pt>
    <dgm:pt modelId="{76A06D76-CECC-471A-AF29-FC54D9743509}" type="sibTrans" cxnId="{5F1D77A1-291D-4194-B71B-C9488A762995}">
      <dgm:prSet/>
      <dgm:spPr/>
      <dgm:t>
        <a:bodyPr/>
        <a:lstStyle/>
        <a:p>
          <a:endParaRPr lang="en-US"/>
        </a:p>
      </dgm:t>
    </dgm:pt>
    <dgm:pt modelId="{BBC8B827-98DC-430F-8EA2-6A24959337C7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/>
            <a:t>EXTEND OFFER</a:t>
          </a:r>
          <a:endParaRPr lang="en-US" dirty="0"/>
        </a:p>
      </dgm:t>
    </dgm:pt>
    <dgm:pt modelId="{456C0512-E2C2-42F0-BFD5-310852699843}" type="parTrans" cxnId="{3E4E42D1-801A-45AD-BFA5-FBB8E26501B6}">
      <dgm:prSet/>
      <dgm:spPr/>
      <dgm:t>
        <a:bodyPr/>
        <a:lstStyle/>
        <a:p>
          <a:endParaRPr lang="en-US"/>
        </a:p>
      </dgm:t>
    </dgm:pt>
    <dgm:pt modelId="{FD24DA68-E4A4-4AC4-90A5-208E10FDF341}" type="sibTrans" cxnId="{3E4E42D1-801A-45AD-BFA5-FBB8E26501B6}">
      <dgm:prSet/>
      <dgm:spPr/>
      <dgm:t>
        <a:bodyPr/>
        <a:lstStyle/>
        <a:p>
          <a:endParaRPr lang="en-US"/>
        </a:p>
      </dgm:t>
    </dgm:pt>
    <dgm:pt modelId="{3751E290-88AD-41B0-AD38-8619498C9F45}" type="pres">
      <dgm:prSet presAssocID="{14F3EA3F-CA35-4879-8AB4-2C25C2C5C937}" presName="CompostProcess" presStyleCnt="0">
        <dgm:presLayoutVars>
          <dgm:dir/>
          <dgm:resizeHandles val="exact"/>
        </dgm:presLayoutVars>
      </dgm:prSet>
      <dgm:spPr/>
    </dgm:pt>
    <dgm:pt modelId="{180F098A-9C1A-4862-A11E-D58618788AFD}" type="pres">
      <dgm:prSet presAssocID="{14F3EA3F-CA35-4879-8AB4-2C25C2C5C937}" presName="arrow" presStyleLbl="bgShp" presStyleIdx="0" presStyleCnt="1"/>
      <dgm:spPr>
        <a:solidFill>
          <a:schemeClr val="bg2">
            <a:lumMod val="90000"/>
          </a:schemeClr>
        </a:solidFill>
      </dgm:spPr>
    </dgm:pt>
    <dgm:pt modelId="{DAAF3A06-3F7E-4C2F-B2AD-C3BF69E4B648}" type="pres">
      <dgm:prSet presAssocID="{14F3EA3F-CA35-4879-8AB4-2C25C2C5C937}" presName="linearProcess" presStyleCnt="0"/>
      <dgm:spPr/>
    </dgm:pt>
    <dgm:pt modelId="{775D8B7A-D9E2-45C3-938D-BD4B1AB9FB48}" type="pres">
      <dgm:prSet presAssocID="{A33550EC-B381-410E-9CA6-89717110EEB3}" presName="textNode" presStyleLbl="node1" presStyleIdx="0" presStyleCnt="9" custScaleX="109094" custScaleY="88053">
        <dgm:presLayoutVars>
          <dgm:bulletEnabled val="1"/>
        </dgm:presLayoutVars>
      </dgm:prSet>
      <dgm:spPr/>
    </dgm:pt>
    <dgm:pt modelId="{CC9B01FB-5B2E-474C-9D04-07FA001DBA6B}" type="pres">
      <dgm:prSet presAssocID="{7EFDC078-A590-43AA-B2D1-AF8C6C929757}" presName="sibTrans" presStyleCnt="0"/>
      <dgm:spPr/>
    </dgm:pt>
    <dgm:pt modelId="{A1F060FB-EF5E-4546-99EC-0201DB8E5C44}" type="pres">
      <dgm:prSet presAssocID="{1EF67F3C-68D7-4FFD-9B5F-060A880770B4}" presName="textNode" presStyleLbl="node1" presStyleIdx="1" presStyleCnt="9" custScaleX="96648" custScaleY="88053">
        <dgm:presLayoutVars>
          <dgm:bulletEnabled val="1"/>
        </dgm:presLayoutVars>
      </dgm:prSet>
      <dgm:spPr/>
    </dgm:pt>
    <dgm:pt modelId="{422C9AB2-8654-4B75-BE5C-6261F1991473}" type="pres">
      <dgm:prSet presAssocID="{AFE7D678-B579-48EA-935C-6A8641BDA2DA}" presName="sibTrans" presStyleCnt="0"/>
      <dgm:spPr/>
    </dgm:pt>
    <dgm:pt modelId="{FCA04F4C-0CA6-45EE-BB3B-DBDA18E08EDC}" type="pres">
      <dgm:prSet presAssocID="{15C457AF-BA13-43B3-9837-F44AA8AF56DA}" presName="textNode" presStyleLbl="node1" presStyleIdx="2" presStyleCnt="9" custScaleX="87565" custScaleY="88938">
        <dgm:presLayoutVars>
          <dgm:bulletEnabled val="1"/>
        </dgm:presLayoutVars>
      </dgm:prSet>
      <dgm:spPr/>
    </dgm:pt>
    <dgm:pt modelId="{3CA174BB-E660-41EA-A2F9-3B5F6802CC1C}" type="pres">
      <dgm:prSet presAssocID="{9113ED7F-E644-480B-9DDB-93A6C1179CFE}" presName="sibTrans" presStyleCnt="0"/>
      <dgm:spPr/>
    </dgm:pt>
    <dgm:pt modelId="{7BC4B199-2801-4231-8DE8-FDDFB2A1383F}" type="pres">
      <dgm:prSet presAssocID="{7A93667E-F132-4F68-80C0-86389B520947}" presName="textNode" presStyleLbl="node1" presStyleIdx="3" presStyleCnt="9" custScaleX="106767" custScaleY="90708">
        <dgm:presLayoutVars>
          <dgm:bulletEnabled val="1"/>
        </dgm:presLayoutVars>
      </dgm:prSet>
      <dgm:spPr/>
    </dgm:pt>
    <dgm:pt modelId="{2121F690-378D-485A-9E50-C35A08743EF0}" type="pres">
      <dgm:prSet presAssocID="{5D3AF6DA-C211-43D9-8CA5-2EF036F4526E}" presName="sibTrans" presStyleCnt="0"/>
      <dgm:spPr/>
    </dgm:pt>
    <dgm:pt modelId="{7C295E92-2CF5-4B01-A04B-F950895AE32A}" type="pres">
      <dgm:prSet presAssocID="{C94ED1E7-29EE-4791-9BC1-905038F35EEA}" presName="textNode" presStyleLbl="node1" presStyleIdx="4" presStyleCnt="9" custScaleX="100424" custScaleY="89823">
        <dgm:presLayoutVars>
          <dgm:bulletEnabled val="1"/>
        </dgm:presLayoutVars>
      </dgm:prSet>
      <dgm:spPr/>
    </dgm:pt>
    <dgm:pt modelId="{53C645EA-B10C-4837-BD2A-335F25BEC85B}" type="pres">
      <dgm:prSet presAssocID="{4CBF6922-817B-4414-A870-AB770E1C309F}" presName="sibTrans" presStyleCnt="0"/>
      <dgm:spPr/>
    </dgm:pt>
    <dgm:pt modelId="{8B5D47C5-E65B-4B60-AF55-95F3C4C2699D}" type="pres">
      <dgm:prSet presAssocID="{3AA77DF1-2FC3-4EA2-BB0D-449016EC9EF0}" presName="textNode" presStyleLbl="node1" presStyleIdx="5" presStyleCnt="9" custScaleX="96663" custScaleY="87168">
        <dgm:presLayoutVars>
          <dgm:bulletEnabled val="1"/>
        </dgm:presLayoutVars>
      </dgm:prSet>
      <dgm:spPr/>
    </dgm:pt>
    <dgm:pt modelId="{0B0381B4-4CE6-4A88-93FF-826C9AFB2735}" type="pres">
      <dgm:prSet presAssocID="{25FA45EF-2463-43CF-93BC-123111F2E980}" presName="sibTrans" presStyleCnt="0"/>
      <dgm:spPr/>
    </dgm:pt>
    <dgm:pt modelId="{73F122E5-C494-4331-881C-E18E94391ACF}" type="pres">
      <dgm:prSet presAssocID="{8DBF33E1-4330-4F47-B3A6-72C9AB26F919}" presName="textNode" presStyleLbl="node1" presStyleIdx="6" presStyleCnt="9" custScaleX="98658" custScaleY="89823">
        <dgm:presLayoutVars>
          <dgm:bulletEnabled val="1"/>
        </dgm:presLayoutVars>
      </dgm:prSet>
      <dgm:spPr/>
    </dgm:pt>
    <dgm:pt modelId="{1AFB27D7-CFA2-4014-A237-67B43FEB93F7}" type="pres">
      <dgm:prSet presAssocID="{07F4D0EE-C675-40EF-A582-EDC5B1C8EB81}" presName="sibTrans" presStyleCnt="0"/>
      <dgm:spPr/>
    </dgm:pt>
    <dgm:pt modelId="{F8B00A11-C5E4-4D67-B324-285B9CC9E4D9}" type="pres">
      <dgm:prSet presAssocID="{C92378D9-03E3-434A-BCF7-7FDF36EBD273}" presName="textNode" presStyleLbl="node1" presStyleIdx="7" presStyleCnt="9" custScaleX="96551" custScaleY="87168">
        <dgm:presLayoutVars>
          <dgm:bulletEnabled val="1"/>
        </dgm:presLayoutVars>
      </dgm:prSet>
      <dgm:spPr/>
    </dgm:pt>
    <dgm:pt modelId="{6B65EB06-2CB8-4DD8-9423-DA594A388DC6}" type="pres">
      <dgm:prSet presAssocID="{76A06D76-CECC-471A-AF29-FC54D9743509}" presName="sibTrans" presStyleCnt="0"/>
      <dgm:spPr/>
    </dgm:pt>
    <dgm:pt modelId="{1812614B-6FB4-4F88-B2C6-D22F81A3B681}" type="pres">
      <dgm:prSet presAssocID="{BBC8B827-98DC-430F-8EA2-6A24959337C7}" presName="textNode" presStyleLbl="node1" presStyleIdx="8" presStyleCnt="9" custScaleX="102304" custScaleY="84513">
        <dgm:presLayoutVars>
          <dgm:bulletEnabled val="1"/>
        </dgm:presLayoutVars>
      </dgm:prSet>
      <dgm:spPr/>
    </dgm:pt>
  </dgm:ptLst>
  <dgm:cxnLst>
    <dgm:cxn modelId="{55914910-C312-4963-AEF7-FCAB895E8309}" type="presOf" srcId="{3AA77DF1-2FC3-4EA2-BB0D-449016EC9EF0}" destId="{8B5D47C5-E65B-4B60-AF55-95F3C4C2699D}" srcOrd="0" destOrd="0" presId="urn:microsoft.com/office/officeart/2005/8/layout/hProcess9"/>
    <dgm:cxn modelId="{4A796F1A-D900-44ED-A431-C752D70514DC}" type="presOf" srcId="{C94ED1E7-29EE-4791-9BC1-905038F35EEA}" destId="{7C295E92-2CF5-4B01-A04B-F950895AE32A}" srcOrd="0" destOrd="0" presId="urn:microsoft.com/office/officeart/2005/8/layout/hProcess9"/>
    <dgm:cxn modelId="{212A7F32-9C04-4B8C-80AB-91589FF1FF13}" type="presOf" srcId="{1EF67F3C-68D7-4FFD-9B5F-060A880770B4}" destId="{A1F060FB-EF5E-4546-99EC-0201DB8E5C44}" srcOrd="0" destOrd="0" presId="urn:microsoft.com/office/officeart/2005/8/layout/hProcess9"/>
    <dgm:cxn modelId="{54F18464-3B7A-4A31-83E3-BAA8CB602779}" type="presOf" srcId="{C92378D9-03E3-434A-BCF7-7FDF36EBD273}" destId="{F8B00A11-C5E4-4D67-B324-285B9CC9E4D9}" srcOrd="0" destOrd="0" presId="urn:microsoft.com/office/officeart/2005/8/layout/hProcess9"/>
    <dgm:cxn modelId="{97245065-B18E-42BA-AAAB-2C7E61A63AD1}" type="presOf" srcId="{14F3EA3F-CA35-4879-8AB4-2C25C2C5C937}" destId="{3751E290-88AD-41B0-AD38-8619498C9F45}" srcOrd="0" destOrd="0" presId="urn:microsoft.com/office/officeart/2005/8/layout/hProcess9"/>
    <dgm:cxn modelId="{16FE6748-A55A-49E4-A30F-933A19ABF088}" srcId="{14F3EA3F-CA35-4879-8AB4-2C25C2C5C937}" destId="{3AA77DF1-2FC3-4EA2-BB0D-449016EC9EF0}" srcOrd="5" destOrd="0" parTransId="{B8ABFFB7-1914-444B-847E-32B42689CA88}" sibTransId="{25FA45EF-2463-43CF-93BC-123111F2E980}"/>
    <dgm:cxn modelId="{E693E769-7C39-463A-B763-8392A3F1061A}" srcId="{14F3EA3F-CA35-4879-8AB4-2C25C2C5C937}" destId="{1EF67F3C-68D7-4FFD-9B5F-060A880770B4}" srcOrd="1" destOrd="0" parTransId="{0DB55EF8-27B1-4A48-BE51-131DA3E90D38}" sibTransId="{AFE7D678-B579-48EA-935C-6A8641BDA2DA}"/>
    <dgm:cxn modelId="{65486855-7E69-42FE-9EFC-938504893CE5}" srcId="{14F3EA3F-CA35-4879-8AB4-2C25C2C5C937}" destId="{A33550EC-B381-410E-9CA6-89717110EEB3}" srcOrd="0" destOrd="0" parTransId="{29D66B10-C6EA-4D17-A3E5-42CC193672BE}" sibTransId="{7EFDC078-A590-43AA-B2D1-AF8C6C929757}"/>
    <dgm:cxn modelId="{F7E0AD75-05A9-4423-92C8-4F4B4B00CD91}" srcId="{14F3EA3F-CA35-4879-8AB4-2C25C2C5C937}" destId="{8DBF33E1-4330-4F47-B3A6-72C9AB26F919}" srcOrd="6" destOrd="0" parTransId="{40625BA2-842D-4F90-BFFF-A18C9EB8D7B7}" sibTransId="{07F4D0EE-C675-40EF-A582-EDC5B1C8EB81}"/>
    <dgm:cxn modelId="{F06CF05A-BB2D-4F82-A263-466551EE4A67}" srcId="{14F3EA3F-CA35-4879-8AB4-2C25C2C5C937}" destId="{7A93667E-F132-4F68-80C0-86389B520947}" srcOrd="3" destOrd="0" parTransId="{E92850A4-3153-4A7A-98B7-490AEB8F72FA}" sibTransId="{5D3AF6DA-C211-43D9-8CA5-2EF036F4526E}"/>
    <dgm:cxn modelId="{A8B8C984-72D0-45A6-8C6E-D9873822A787}" type="presOf" srcId="{15C457AF-BA13-43B3-9837-F44AA8AF56DA}" destId="{FCA04F4C-0CA6-45EE-BB3B-DBDA18E08EDC}" srcOrd="0" destOrd="0" presId="urn:microsoft.com/office/officeart/2005/8/layout/hProcess9"/>
    <dgm:cxn modelId="{5F1D77A1-291D-4194-B71B-C9488A762995}" srcId="{14F3EA3F-CA35-4879-8AB4-2C25C2C5C937}" destId="{C92378D9-03E3-434A-BCF7-7FDF36EBD273}" srcOrd="7" destOrd="0" parTransId="{4C992C8F-F136-4019-A505-CAAC5BB20B52}" sibTransId="{76A06D76-CECC-471A-AF29-FC54D9743509}"/>
    <dgm:cxn modelId="{C989E1A9-0895-4649-AB97-E659F1852F3B}" srcId="{14F3EA3F-CA35-4879-8AB4-2C25C2C5C937}" destId="{15C457AF-BA13-43B3-9837-F44AA8AF56DA}" srcOrd="2" destOrd="0" parTransId="{B7D1ADD1-CF53-463C-B2FE-C67E8F9B10CD}" sibTransId="{9113ED7F-E644-480B-9DDB-93A6C1179CFE}"/>
    <dgm:cxn modelId="{DBE144AA-8499-4D6D-9CBB-9DDEF1F18590}" type="presOf" srcId="{8DBF33E1-4330-4F47-B3A6-72C9AB26F919}" destId="{73F122E5-C494-4331-881C-E18E94391ACF}" srcOrd="0" destOrd="0" presId="urn:microsoft.com/office/officeart/2005/8/layout/hProcess9"/>
    <dgm:cxn modelId="{3E4E42D1-801A-45AD-BFA5-FBB8E26501B6}" srcId="{14F3EA3F-CA35-4879-8AB4-2C25C2C5C937}" destId="{BBC8B827-98DC-430F-8EA2-6A24959337C7}" srcOrd="8" destOrd="0" parTransId="{456C0512-E2C2-42F0-BFD5-310852699843}" sibTransId="{FD24DA68-E4A4-4AC4-90A5-208E10FDF341}"/>
    <dgm:cxn modelId="{C8D732D3-8C42-40D1-9E1E-3C27AFE9DD7F}" type="presOf" srcId="{7A93667E-F132-4F68-80C0-86389B520947}" destId="{7BC4B199-2801-4231-8DE8-FDDFB2A1383F}" srcOrd="0" destOrd="0" presId="urn:microsoft.com/office/officeart/2005/8/layout/hProcess9"/>
    <dgm:cxn modelId="{27611ADD-D720-4A91-A63C-67C81C288D2E}" type="presOf" srcId="{A33550EC-B381-410E-9CA6-89717110EEB3}" destId="{775D8B7A-D9E2-45C3-938D-BD4B1AB9FB48}" srcOrd="0" destOrd="0" presId="urn:microsoft.com/office/officeart/2005/8/layout/hProcess9"/>
    <dgm:cxn modelId="{AFA952E1-D8AF-4923-88C7-37E4BA008DAC}" type="presOf" srcId="{BBC8B827-98DC-430F-8EA2-6A24959337C7}" destId="{1812614B-6FB4-4F88-B2C6-D22F81A3B681}" srcOrd="0" destOrd="0" presId="urn:microsoft.com/office/officeart/2005/8/layout/hProcess9"/>
    <dgm:cxn modelId="{A2A8A6E7-7547-4BD6-A04B-50F446FD02E2}" srcId="{14F3EA3F-CA35-4879-8AB4-2C25C2C5C937}" destId="{C94ED1E7-29EE-4791-9BC1-905038F35EEA}" srcOrd="4" destOrd="0" parTransId="{C316C959-2EC0-4482-A303-378D343BB08B}" sibTransId="{4CBF6922-817B-4414-A870-AB770E1C309F}"/>
    <dgm:cxn modelId="{3E919278-41B6-40A1-AF00-4AF0F6FA70EE}" type="presParOf" srcId="{3751E290-88AD-41B0-AD38-8619498C9F45}" destId="{180F098A-9C1A-4862-A11E-D58618788AFD}" srcOrd="0" destOrd="0" presId="urn:microsoft.com/office/officeart/2005/8/layout/hProcess9"/>
    <dgm:cxn modelId="{CC8D3D61-F915-47D9-8481-87AFA4F89A1C}" type="presParOf" srcId="{3751E290-88AD-41B0-AD38-8619498C9F45}" destId="{DAAF3A06-3F7E-4C2F-B2AD-C3BF69E4B648}" srcOrd="1" destOrd="0" presId="urn:microsoft.com/office/officeart/2005/8/layout/hProcess9"/>
    <dgm:cxn modelId="{84B00472-41F3-4E74-B112-25F87F4F5D46}" type="presParOf" srcId="{DAAF3A06-3F7E-4C2F-B2AD-C3BF69E4B648}" destId="{775D8B7A-D9E2-45C3-938D-BD4B1AB9FB48}" srcOrd="0" destOrd="0" presId="urn:microsoft.com/office/officeart/2005/8/layout/hProcess9"/>
    <dgm:cxn modelId="{9263A651-12A2-4B44-8F5E-3FA16517A7A8}" type="presParOf" srcId="{DAAF3A06-3F7E-4C2F-B2AD-C3BF69E4B648}" destId="{CC9B01FB-5B2E-474C-9D04-07FA001DBA6B}" srcOrd="1" destOrd="0" presId="urn:microsoft.com/office/officeart/2005/8/layout/hProcess9"/>
    <dgm:cxn modelId="{ED85859E-DC2D-41FF-A9BC-B120A3B39AF7}" type="presParOf" srcId="{DAAF3A06-3F7E-4C2F-B2AD-C3BF69E4B648}" destId="{A1F060FB-EF5E-4546-99EC-0201DB8E5C44}" srcOrd="2" destOrd="0" presId="urn:microsoft.com/office/officeart/2005/8/layout/hProcess9"/>
    <dgm:cxn modelId="{9BC82C8C-2027-4543-866F-4D9F525035DF}" type="presParOf" srcId="{DAAF3A06-3F7E-4C2F-B2AD-C3BF69E4B648}" destId="{422C9AB2-8654-4B75-BE5C-6261F1991473}" srcOrd="3" destOrd="0" presId="urn:microsoft.com/office/officeart/2005/8/layout/hProcess9"/>
    <dgm:cxn modelId="{37D9F496-3933-4F81-90EA-CFBD9D41744F}" type="presParOf" srcId="{DAAF3A06-3F7E-4C2F-B2AD-C3BF69E4B648}" destId="{FCA04F4C-0CA6-45EE-BB3B-DBDA18E08EDC}" srcOrd="4" destOrd="0" presId="urn:microsoft.com/office/officeart/2005/8/layout/hProcess9"/>
    <dgm:cxn modelId="{A8FFAFFF-999D-4F0D-B327-6169CEC1F72B}" type="presParOf" srcId="{DAAF3A06-3F7E-4C2F-B2AD-C3BF69E4B648}" destId="{3CA174BB-E660-41EA-A2F9-3B5F6802CC1C}" srcOrd="5" destOrd="0" presId="urn:microsoft.com/office/officeart/2005/8/layout/hProcess9"/>
    <dgm:cxn modelId="{C1DA606A-8D88-4AEA-80DE-8A0CA5236FF8}" type="presParOf" srcId="{DAAF3A06-3F7E-4C2F-B2AD-C3BF69E4B648}" destId="{7BC4B199-2801-4231-8DE8-FDDFB2A1383F}" srcOrd="6" destOrd="0" presId="urn:microsoft.com/office/officeart/2005/8/layout/hProcess9"/>
    <dgm:cxn modelId="{72C0A9B5-83C2-4D80-98EC-B548E41A9D8C}" type="presParOf" srcId="{DAAF3A06-3F7E-4C2F-B2AD-C3BF69E4B648}" destId="{2121F690-378D-485A-9E50-C35A08743EF0}" srcOrd="7" destOrd="0" presId="urn:microsoft.com/office/officeart/2005/8/layout/hProcess9"/>
    <dgm:cxn modelId="{6BEF1F0F-D698-4EBA-A152-D17F3D731C9F}" type="presParOf" srcId="{DAAF3A06-3F7E-4C2F-B2AD-C3BF69E4B648}" destId="{7C295E92-2CF5-4B01-A04B-F950895AE32A}" srcOrd="8" destOrd="0" presId="urn:microsoft.com/office/officeart/2005/8/layout/hProcess9"/>
    <dgm:cxn modelId="{EDFECE5E-77F0-4F4B-A2A8-7A020CFBDDB5}" type="presParOf" srcId="{DAAF3A06-3F7E-4C2F-B2AD-C3BF69E4B648}" destId="{53C645EA-B10C-4837-BD2A-335F25BEC85B}" srcOrd="9" destOrd="0" presId="urn:microsoft.com/office/officeart/2005/8/layout/hProcess9"/>
    <dgm:cxn modelId="{95E44E8D-026B-47B4-94C4-63AE704C6E14}" type="presParOf" srcId="{DAAF3A06-3F7E-4C2F-B2AD-C3BF69E4B648}" destId="{8B5D47C5-E65B-4B60-AF55-95F3C4C2699D}" srcOrd="10" destOrd="0" presId="urn:microsoft.com/office/officeart/2005/8/layout/hProcess9"/>
    <dgm:cxn modelId="{0B2802CE-B53A-42FE-BC7B-41C37A6A0C12}" type="presParOf" srcId="{DAAF3A06-3F7E-4C2F-B2AD-C3BF69E4B648}" destId="{0B0381B4-4CE6-4A88-93FF-826C9AFB2735}" srcOrd="11" destOrd="0" presId="urn:microsoft.com/office/officeart/2005/8/layout/hProcess9"/>
    <dgm:cxn modelId="{6D745CA1-9998-47B6-BD15-B2C54BFE0011}" type="presParOf" srcId="{DAAF3A06-3F7E-4C2F-B2AD-C3BF69E4B648}" destId="{73F122E5-C494-4331-881C-E18E94391ACF}" srcOrd="12" destOrd="0" presId="urn:microsoft.com/office/officeart/2005/8/layout/hProcess9"/>
    <dgm:cxn modelId="{90963C8B-8972-458E-8F93-5478E64FB0F9}" type="presParOf" srcId="{DAAF3A06-3F7E-4C2F-B2AD-C3BF69E4B648}" destId="{1AFB27D7-CFA2-4014-A237-67B43FEB93F7}" srcOrd="13" destOrd="0" presId="urn:microsoft.com/office/officeart/2005/8/layout/hProcess9"/>
    <dgm:cxn modelId="{D551946B-A515-4B52-B81B-99F0014222F0}" type="presParOf" srcId="{DAAF3A06-3F7E-4C2F-B2AD-C3BF69E4B648}" destId="{F8B00A11-C5E4-4D67-B324-285B9CC9E4D9}" srcOrd="14" destOrd="0" presId="urn:microsoft.com/office/officeart/2005/8/layout/hProcess9"/>
    <dgm:cxn modelId="{FC5C3BEC-6E4A-4BC1-9833-1B9BD985159B}" type="presParOf" srcId="{DAAF3A06-3F7E-4C2F-B2AD-C3BF69E4B648}" destId="{6B65EB06-2CB8-4DD8-9423-DA594A388DC6}" srcOrd="15" destOrd="0" presId="urn:microsoft.com/office/officeart/2005/8/layout/hProcess9"/>
    <dgm:cxn modelId="{CAA2FD4E-96EC-4B26-82D0-63BAF28FA36B}" type="presParOf" srcId="{DAAF3A06-3F7E-4C2F-B2AD-C3BF69E4B648}" destId="{1812614B-6FB4-4F88-B2C6-D22F81A3B681}" srcOrd="1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0F098A-9C1A-4862-A11E-D58618788AFD}">
      <dsp:nvSpPr>
        <dsp:cNvPr id="0" name=""/>
        <dsp:cNvSpPr/>
      </dsp:nvSpPr>
      <dsp:spPr>
        <a:xfrm>
          <a:off x="874706" y="0"/>
          <a:ext cx="9913343" cy="4696691"/>
        </a:xfrm>
        <a:prstGeom prst="rightArrow">
          <a:avLst/>
        </a:prstGeom>
        <a:solidFill>
          <a:schemeClr val="bg2">
            <a:lumMod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5D8B7A-D9E2-45C3-938D-BD4B1AB9FB48}">
      <dsp:nvSpPr>
        <dsp:cNvPr id="0" name=""/>
        <dsp:cNvSpPr/>
      </dsp:nvSpPr>
      <dsp:spPr>
        <a:xfrm>
          <a:off x="128341" y="1521230"/>
          <a:ext cx="1319166" cy="1654230"/>
        </a:xfrm>
        <a:prstGeom prst="roundRect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latin typeface="+mn-lt"/>
              <a:cs typeface="Arial" panose="020B0604020202020204" pitchFamily="34" charset="0"/>
            </a:rPr>
            <a:t>Hiring Manager Initiates</a:t>
          </a:r>
        </a:p>
      </dsp:txBody>
      <dsp:txXfrm>
        <a:off x="192737" y="1585626"/>
        <a:ext cx="1190374" cy="1525438"/>
      </dsp:txXfrm>
    </dsp:sp>
    <dsp:sp modelId="{A1F060FB-EF5E-4546-99EC-0201DB8E5C44}">
      <dsp:nvSpPr>
        <dsp:cNvPr id="0" name=""/>
        <dsp:cNvSpPr/>
      </dsp:nvSpPr>
      <dsp:spPr>
        <a:xfrm>
          <a:off x="1507968" y="1521230"/>
          <a:ext cx="1168669" cy="1654230"/>
        </a:xfrm>
        <a:prstGeom prst="roundRect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latin typeface="+mn-lt"/>
            </a:rPr>
            <a:t>Financial Reviewer (If Applicable)</a:t>
          </a:r>
        </a:p>
      </dsp:txBody>
      <dsp:txXfrm>
        <a:off x="1565018" y="1578280"/>
        <a:ext cx="1054569" cy="1540130"/>
      </dsp:txXfrm>
    </dsp:sp>
    <dsp:sp modelId="{FCA04F4C-0CA6-45EE-BB3B-DBDA18E08EDC}">
      <dsp:nvSpPr>
        <dsp:cNvPr id="0" name=""/>
        <dsp:cNvSpPr/>
      </dsp:nvSpPr>
      <dsp:spPr>
        <a:xfrm>
          <a:off x="2737097" y="1512916"/>
          <a:ext cx="1058837" cy="1670857"/>
        </a:xfrm>
        <a:prstGeom prst="roundRect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latin typeface="Arial" panose="020B0604020202020204" pitchFamily="34" charset="0"/>
              <a:cs typeface="Arial" panose="020B0604020202020204" pitchFamily="34" charset="0"/>
            </a:rPr>
            <a:t>Department Reviewer(s)	</a:t>
          </a:r>
        </a:p>
      </dsp:txBody>
      <dsp:txXfrm>
        <a:off x="2788785" y="1564604"/>
        <a:ext cx="955461" cy="1567481"/>
      </dsp:txXfrm>
    </dsp:sp>
    <dsp:sp modelId="{7BC4B199-2801-4231-8DE8-FDDFB2A1383F}">
      <dsp:nvSpPr>
        <dsp:cNvPr id="0" name=""/>
        <dsp:cNvSpPr/>
      </dsp:nvSpPr>
      <dsp:spPr>
        <a:xfrm>
          <a:off x="3856395" y="1496290"/>
          <a:ext cx="1291028" cy="1704109"/>
        </a:xfrm>
        <a:prstGeom prst="roundRect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latin typeface="+mn-lt"/>
            </a:rPr>
            <a:t>Integrity Officer</a:t>
          </a:r>
        </a:p>
      </dsp:txBody>
      <dsp:txXfrm>
        <a:off x="3919418" y="1559313"/>
        <a:ext cx="1164982" cy="1578063"/>
      </dsp:txXfrm>
    </dsp:sp>
    <dsp:sp modelId="{E9551C21-9FE1-4876-8830-1E9B70807A1B}">
      <dsp:nvSpPr>
        <dsp:cNvPr id="0" name=""/>
        <dsp:cNvSpPr/>
      </dsp:nvSpPr>
      <dsp:spPr>
        <a:xfrm>
          <a:off x="5207883" y="1496290"/>
          <a:ext cx="1271475" cy="1704109"/>
        </a:xfrm>
        <a:prstGeom prst="roundRect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VP, Office of Access &amp; Engagement	</a:t>
          </a:r>
        </a:p>
      </dsp:txBody>
      <dsp:txXfrm>
        <a:off x="5269951" y="1558358"/>
        <a:ext cx="1147339" cy="1579973"/>
      </dsp:txXfrm>
    </dsp:sp>
    <dsp:sp modelId="{7C295E92-2CF5-4B01-A04B-F950895AE32A}">
      <dsp:nvSpPr>
        <dsp:cNvPr id="0" name=""/>
        <dsp:cNvSpPr/>
      </dsp:nvSpPr>
      <dsp:spPr>
        <a:xfrm>
          <a:off x="6539819" y="1504603"/>
          <a:ext cx="1214328" cy="1687483"/>
        </a:xfrm>
        <a:prstGeom prst="roundRect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Dean</a:t>
          </a:r>
        </a:p>
      </dsp:txBody>
      <dsp:txXfrm>
        <a:off x="6599098" y="1563882"/>
        <a:ext cx="1095770" cy="1568925"/>
      </dsp:txXfrm>
    </dsp:sp>
    <dsp:sp modelId="{8B5D47C5-E65B-4B60-AF55-95F3C4C2699D}">
      <dsp:nvSpPr>
        <dsp:cNvPr id="0" name=""/>
        <dsp:cNvSpPr/>
      </dsp:nvSpPr>
      <dsp:spPr>
        <a:xfrm>
          <a:off x="7814608" y="1529543"/>
          <a:ext cx="1168850" cy="1637604"/>
        </a:xfrm>
        <a:prstGeom prst="roundRect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Faculty Affairs</a:t>
          </a:r>
        </a:p>
      </dsp:txBody>
      <dsp:txXfrm>
        <a:off x="7871667" y="1586602"/>
        <a:ext cx="1054732" cy="1523486"/>
      </dsp:txXfrm>
    </dsp:sp>
    <dsp:sp modelId="{73F122E5-C494-4331-881C-E18E94391ACF}">
      <dsp:nvSpPr>
        <dsp:cNvPr id="0" name=""/>
        <dsp:cNvSpPr/>
      </dsp:nvSpPr>
      <dsp:spPr>
        <a:xfrm>
          <a:off x="9043919" y="1504603"/>
          <a:ext cx="1192974" cy="1687483"/>
        </a:xfrm>
        <a:prstGeom prst="roundRect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Provost</a:t>
          </a:r>
        </a:p>
      </dsp:txBody>
      <dsp:txXfrm>
        <a:off x="9102155" y="1562839"/>
        <a:ext cx="1076502" cy="1571011"/>
      </dsp:txXfrm>
    </dsp:sp>
    <dsp:sp modelId="{1812614B-6FB4-4F88-B2C6-D22F81A3B681}">
      <dsp:nvSpPr>
        <dsp:cNvPr id="0" name=""/>
        <dsp:cNvSpPr/>
      </dsp:nvSpPr>
      <dsp:spPr>
        <a:xfrm>
          <a:off x="10297353" y="1554482"/>
          <a:ext cx="1237061" cy="1587725"/>
        </a:xfrm>
        <a:prstGeom prst="roundRect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POSTED</a:t>
          </a:r>
        </a:p>
      </dsp:txBody>
      <dsp:txXfrm>
        <a:off x="10357741" y="1614870"/>
        <a:ext cx="1116285" cy="14669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0F098A-9C1A-4862-A11E-D58618788AFD}">
      <dsp:nvSpPr>
        <dsp:cNvPr id="0" name=""/>
        <dsp:cNvSpPr/>
      </dsp:nvSpPr>
      <dsp:spPr>
        <a:xfrm>
          <a:off x="874706" y="0"/>
          <a:ext cx="9913343" cy="4696691"/>
        </a:xfrm>
        <a:prstGeom prst="rightArrow">
          <a:avLst/>
        </a:prstGeom>
        <a:solidFill>
          <a:schemeClr val="bg2">
            <a:lumMod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5D8B7A-D9E2-45C3-938D-BD4B1AB9FB48}">
      <dsp:nvSpPr>
        <dsp:cNvPr id="0" name=""/>
        <dsp:cNvSpPr/>
      </dsp:nvSpPr>
      <dsp:spPr>
        <a:xfrm>
          <a:off x="151014" y="1521230"/>
          <a:ext cx="1326010" cy="1654230"/>
        </a:xfrm>
        <a:prstGeom prst="roundRect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latin typeface="+mn-lt"/>
              <a:cs typeface="Arial" panose="020B0604020202020204" pitchFamily="34" charset="0"/>
            </a:rPr>
            <a:t>Hiring Manager Initiates</a:t>
          </a:r>
        </a:p>
      </dsp:txBody>
      <dsp:txXfrm>
        <a:off x="215744" y="1585960"/>
        <a:ext cx="1196550" cy="1524770"/>
      </dsp:txXfrm>
    </dsp:sp>
    <dsp:sp modelId="{A1F060FB-EF5E-4546-99EC-0201DB8E5C44}">
      <dsp:nvSpPr>
        <dsp:cNvPr id="0" name=""/>
        <dsp:cNvSpPr/>
      </dsp:nvSpPr>
      <dsp:spPr>
        <a:xfrm>
          <a:off x="1537798" y="1521230"/>
          <a:ext cx="1174732" cy="1654230"/>
        </a:xfrm>
        <a:prstGeom prst="roundRect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latin typeface="+mn-lt"/>
            </a:rPr>
            <a:t>Financial Reviewer (If Applicable)</a:t>
          </a:r>
        </a:p>
      </dsp:txBody>
      <dsp:txXfrm>
        <a:off x="1595144" y="1578576"/>
        <a:ext cx="1060040" cy="1539538"/>
      </dsp:txXfrm>
    </dsp:sp>
    <dsp:sp modelId="{FCA04F4C-0CA6-45EE-BB3B-DBDA18E08EDC}">
      <dsp:nvSpPr>
        <dsp:cNvPr id="0" name=""/>
        <dsp:cNvSpPr/>
      </dsp:nvSpPr>
      <dsp:spPr>
        <a:xfrm>
          <a:off x="2773304" y="1512916"/>
          <a:ext cx="1064330" cy="1670857"/>
        </a:xfrm>
        <a:prstGeom prst="roundRect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latin typeface="Arial" panose="020B0604020202020204" pitchFamily="34" charset="0"/>
              <a:cs typeface="Arial" panose="020B0604020202020204" pitchFamily="34" charset="0"/>
            </a:rPr>
            <a:t>Department Reviewer(s)	</a:t>
          </a:r>
        </a:p>
      </dsp:txBody>
      <dsp:txXfrm>
        <a:off x="2825260" y="1564872"/>
        <a:ext cx="960418" cy="1566945"/>
      </dsp:txXfrm>
    </dsp:sp>
    <dsp:sp modelId="{7BC4B199-2801-4231-8DE8-FDDFB2A1383F}">
      <dsp:nvSpPr>
        <dsp:cNvPr id="0" name=""/>
        <dsp:cNvSpPr/>
      </dsp:nvSpPr>
      <dsp:spPr>
        <a:xfrm>
          <a:off x="3898408" y="1496290"/>
          <a:ext cx="1297726" cy="1704109"/>
        </a:xfrm>
        <a:prstGeom prst="roundRect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latin typeface="+mn-lt"/>
            </a:rPr>
            <a:t>Integrity Officer</a:t>
          </a:r>
        </a:p>
      </dsp:txBody>
      <dsp:txXfrm>
        <a:off x="3961758" y="1559640"/>
        <a:ext cx="1171026" cy="1577409"/>
      </dsp:txXfrm>
    </dsp:sp>
    <dsp:sp modelId="{7C295E92-2CF5-4B01-A04B-F950895AE32A}">
      <dsp:nvSpPr>
        <dsp:cNvPr id="0" name=""/>
        <dsp:cNvSpPr/>
      </dsp:nvSpPr>
      <dsp:spPr>
        <a:xfrm>
          <a:off x="5256908" y="1504603"/>
          <a:ext cx="1220628" cy="1687483"/>
        </a:xfrm>
        <a:prstGeom prst="roundRect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Dean</a:t>
          </a:r>
        </a:p>
      </dsp:txBody>
      <dsp:txXfrm>
        <a:off x="5316494" y="1564189"/>
        <a:ext cx="1101456" cy="1568311"/>
      </dsp:txXfrm>
    </dsp:sp>
    <dsp:sp modelId="{8B5D47C5-E65B-4B60-AF55-95F3C4C2699D}">
      <dsp:nvSpPr>
        <dsp:cNvPr id="0" name=""/>
        <dsp:cNvSpPr/>
      </dsp:nvSpPr>
      <dsp:spPr>
        <a:xfrm>
          <a:off x="6538310" y="1529543"/>
          <a:ext cx="1174914" cy="1637604"/>
        </a:xfrm>
        <a:prstGeom prst="roundRect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Faculty Affairs</a:t>
          </a:r>
        </a:p>
      </dsp:txBody>
      <dsp:txXfrm>
        <a:off x="6595665" y="1586898"/>
        <a:ext cx="1060204" cy="1522894"/>
      </dsp:txXfrm>
    </dsp:sp>
    <dsp:sp modelId="{73F122E5-C494-4331-881C-E18E94391ACF}">
      <dsp:nvSpPr>
        <dsp:cNvPr id="0" name=""/>
        <dsp:cNvSpPr/>
      </dsp:nvSpPr>
      <dsp:spPr>
        <a:xfrm>
          <a:off x="7773999" y="1504603"/>
          <a:ext cx="1199163" cy="1687483"/>
        </a:xfrm>
        <a:prstGeom prst="roundRect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Provost</a:t>
          </a:r>
        </a:p>
      </dsp:txBody>
      <dsp:txXfrm>
        <a:off x="7832537" y="1563141"/>
        <a:ext cx="1082087" cy="1570407"/>
      </dsp:txXfrm>
    </dsp:sp>
    <dsp:sp modelId="{F8B00A11-C5E4-4D67-B324-285B9CC9E4D9}">
      <dsp:nvSpPr>
        <dsp:cNvPr id="0" name=""/>
        <dsp:cNvSpPr/>
      </dsp:nvSpPr>
      <dsp:spPr>
        <a:xfrm>
          <a:off x="9033935" y="1529543"/>
          <a:ext cx="1173553" cy="1637604"/>
        </a:xfrm>
        <a:prstGeom prst="roundRect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President*</a:t>
          </a:r>
        </a:p>
      </dsp:txBody>
      <dsp:txXfrm>
        <a:off x="9091223" y="1586831"/>
        <a:ext cx="1058977" cy="1523028"/>
      </dsp:txXfrm>
    </dsp:sp>
    <dsp:sp modelId="{1812614B-6FB4-4F88-B2C6-D22F81A3B681}">
      <dsp:nvSpPr>
        <dsp:cNvPr id="0" name=""/>
        <dsp:cNvSpPr/>
      </dsp:nvSpPr>
      <dsp:spPr>
        <a:xfrm>
          <a:off x="10268262" y="1554482"/>
          <a:ext cx="1243479" cy="1587725"/>
        </a:xfrm>
        <a:prstGeom prst="roundRect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EXTEND OFFER</a:t>
          </a:r>
          <a:endParaRPr lang="en-US" sz="1200" kern="1200" dirty="0"/>
        </a:p>
      </dsp:txBody>
      <dsp:txXfrm>
        <a:off x="10328964" y="1615184"/>
        <a:ext cx="1122075" cy="14663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C8D9B-B28B-41AF-9267-BE06D86CB0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63FEE1-6F79-41E3-A72D-91D7ACAC1B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1B9ABA-EEF6-449E-AB6C-BC7226079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10FD-3E65-46E0-9F5D-60D5182ABA1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2C3C2-B3FF-4E69-A336-26A0B292D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86B57-EF79-453C-9678-2CCA46AFC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23F4-49BC-441E-91EF-1B4DA0984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648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8D0D8-DF37-4DB4-B24D-40FF44405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6D4780-2B3F-40FF-93C6-BAEB61E8B2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A747A-504E-468A-9EBB-B4E3A413F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10FD-3E65-46E0-9F5D-60D5182ABA1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7A7296-7F21-4BCD-B578-605429C86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9D0DB5-B3DE-41F1-93FB-0872EDF1D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23F4-49BC-441E-91EF-1B4DA0984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018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9CFB68-C843-42C8-A4CB-CC9092253F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89E38A-FCC3-47F0-BB13-A74A03E004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665482-75DC-4536-B7EA-E858B7B9B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10FD-3E65-46E0-9F5D-60D5182ABA1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9855B-CD37-4339-A6C4-06CE00903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A2696-A2DF-4B04-A267-2E64699D6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23F4-49BC-441E-91EF-1B4DA0984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0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1B759-0F9C-4BD0-B97A-27EFFFBB5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92A73-2022-4A81-A02C-A60E34F4A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D51017-66B9-4E56-AF99-65131C4AD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10FD-3E65-46E0-9F5D-60D5182ABA1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1AA0D-2940-404E-A6AB-37D444FA9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C53ECC-2EC1-44AC-9C76-2FB5BC860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23F4-49BC-441E-91EF-1B4DA0984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910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1E896-FA59-4DC7-AF92-092065E90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225077-FF4A-4760-B20A-09D37750CC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32CD2-22F8-41E8-800B-4ABFDE431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10FD-3E65-46E0-9F5D-60D5182ABA1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DC933-FDA7-4758-B502-2F55E4531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17EB1-0C92-463F-8813-49DC7FF3A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23F4-49BC-441E-91EF-1B4DA0984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845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E0968-EA69-4E92-AC51-D13B84871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7BF34-1CD6-446F-98CE-3D4F24B5F6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FFECD0-0A47-4CAB-9276-2BE7D3C63B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5F877A-8555-474A-A1EB-E081774A4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10FD-3E65-46E0-9F5D-60D5182ABA1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F531A1-74DA-42D0-93F8-5E4EF0B20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B4E276-5CB9-4B05-8D66-2917DA58F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23F4-49BC-441E-91EF-1B4DA0984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071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B0FE3-157F-4693-ADCE-C0C4041A3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25D20-5E0D-459B-B034-8D83B503ED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FDA5A1-B036-4093-8569-09DFF21CD3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C1F8FB-8F8F-45A2-AAAC-952464D29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F0EA59-0637-48F7-8FDB-496A3298C6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C06651-B649-43B7-83CF-DFBCA429B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10FD-3E65-46E0-9F5D-60D5182ABA1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ADF8D1-5862-47D8-9FF0-1DC8E555C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03998B-13FC-4F6A-BB95-5DCF524EB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23F4-49BC-441E-91EF-1B4DA0984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066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17861-AB97-4E4B-B3F6-DF50546AD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365CBD-4609-4637-B81D-C66A36D2B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10FD-3E65-46E0-9F5D-60D5182ABA1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CC2219-E4F5-4464-B569-696661BEB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413D8E-1D0E-43F8-AA6C-1F3B8CD91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23F4-49BC-441E-91EF-1B4DA0984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324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B1F0E2-87D4-475B-A9CB-5B908E335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10FD-3E65-46E0-9F5D-60D5182ABA1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0F6188-337D-4D45-9C13-AEEF5BB67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596438-7316-4324-93AA-6A4D53014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23F4-49BC-441E-91EF-1B4DA0984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598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A9F37-765F-4ACA-A690-5D4C6AE8A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B2059-7882-402D-8ECF-8B67C1149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889C18-7392-49BC-A2D7-16313C21E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989D4E-C712-48A6-A854-66866E2B2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10FD-3E65-46E0-9F5D-60D5182ABA1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45179E-1667-43B0-A0BD-46EB8CF54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3BCCB-B742-4180-8EFE-1C6D97295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23F4-49BC-441E-91EF-1B4DA0984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249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8CB45-01CE-483F-9D79-A6BA65BBF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58AE3E-3CAD-47BE-8212-6FD0482E78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3080C6-F3D5-4B0C-AFA0-AA07720771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B64500-F974-41A9-BE8B-0B7D08EE9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B10FD-3E65-46E0-9F5D-60D5182ABA1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57DD93-4DFB-4DEE-AEE8-9AAF074EF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1CACCB-E87D-49AB-A828-375A11206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623F4-49BC-441E-91EF-1B4DA0984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533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510E3D-8C60-458A-9EA3-2D20CD4B2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4C180F-9E15-4BB6-A4E3-2CAD45D68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1D4AB1-42D8-47A7-B06D-85151B1A51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B10FD-3E65-46E0-9F5D-60D5182ABA1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0B358-E957-4F05-B736-DB8208D3C3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1D204-DCA4-460F-B1A0-8B884DA6D6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623F4-49BC-441E-91EF-1B4DA0984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519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CACB80-A593-4F29-8AE0-15A9CFB17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375" y="173932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336600"/>
                </a:solidFill>
                <a:latin typeface="+mn-lt"/>
              </a:rPr>
              <a:t>Understanding the Workflow - Requisitions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E2537962-0A37-4B26-BEDF-23D0874D78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1254446"/>
              </p:ext>
            </p:extLst>
          </p:nvPr>
        </p:nvGraphicFramePr>
        <p:xfrm>
          <a:off x="266007" y="2161309"/>
          <a:ext cx="11662757" cy="46966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6512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CACB80-A593-4F29-8AE0-15A9CFB17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23809"/>
            <a:ext cx="11240192" cy="1325563"/>
          </a:xfrm>
        </p:spPr>
        <p:txBody>
          <a:bodyPr/>
          <a:lstStyle/>
          <a:p>
            <a:r>
              <a:rPr lang="en-US" b="1" dirty="0">
                <a:solidFill>
                  <a:srgbClr val="336600"/>
                </a:solidFill>
                <a:latin typeface="+mn-lt"/>
              </a:rPr>
              <a:t>Understanding the Workflow – Hiring Proposals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E2537962-0A37-4B26-BEDF-23D0874D78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2608330"/>
              </p:ext>
            </p:extLst>
          </p:nvPr>
        </p:nvGraphicFramePr>
        <p:xfrm>
          <a:off x="266007" y="2161309"/>
          <a:ext cx="11662757" cy="46966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90205" y="5935288"/>
            <a:ext cx="4995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1200" dirty="0"/>
              <a:t>* President’s approval required if the hire is Associate Professor with Tenure or Professor with or without tenure.</a:t>
            </a:r>
          </a:p>
        </p:txBody>
      </p:sp>
    </p:spTree>
    <p:extLst>
      <p:ext uri="{BB962C8B-B14F-4D97-AF65-F5344CB8AC3E}">
        <p14:creationId xmlns:p14="http://schemas.microsoft.com/office/powerpoint/2010/main" val="2010514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85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Understanding the Workflow - Requisitions</vt:lpstr>
      <vt:lpstr>Understanding the Workflow – Hiring Proposals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Ward, Janice B</dc:creator>
  <cp:lastModifiedBy>Diltz, Monica R</cp:lastModifiedBy>
  <cp:revision>6</cp:revision>
  <dcterms:created xsi:type="dcterms:W3CDTF">2020-11-17T03:01:45Z</dcterms:created>
  <dcterms:modified xsi:type="dcterms:W3CDTF">2025-12-11T17:29:12Z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7542bc-63e5-412b-b0a0-d9586028a7d0_Enabled">
    <vt:lpwstr>true</vt:lpwstr>
  </property>
  <property fmtid="{D5CDD505-2E9C-101B-9397-08002B2CF9AE}" pid="3" name="MSIP_Label_ae7542bc-63e5-412b-b0a0-d9586028a7d0_SetDate">
    <vt:lpwstr>2025-12-11T17:26:06Z</vt:lpwstr>
  </property>
  <property fmtid="{D5CDD505-2E9C-101B-9397-08002B2CF9AE}" pid="4" name="MSIP_Label_ae7542bc-63e5-412b-b0a0-d9586028a7d0_Method">
    <vt:lpwstr>Standard</vt:lpwstr>
  </property>
  <property fmtid="{D5CDD505-2E9C-101B-9397-08002B2CF9AE}" pid="5" name="MSIP_Label_ae7542bc-63e5-412b-b0a0-d9586028a7d0_Name">
    <vt:lpwstr>Sensitive</vt:lpwstr>
  </property>
  <property fmtid="{D5CDD505-2E9C-101B-9397-08002B2CF9AE}" pid="6" name="MSIP_Label_ae7542bc-63e5-412b-b0a0-d9586028a7d0_SiteId">
    <vt:lpwstr>d8999fe4-76af-40b3-b435-1d8977abc08c</vt:lpwstr>
  </property>
  <property fmtid="{D5CDD505-2E9C-101B-9397-08002B2CF9AE}" pid="7" name="MSIP_Label_ae7542bc-63e5-412b-b0a0-d9586028a7d0_ActionId">
    <vt:lpwstr>68d762a1-5382-4deb-8a3f-6ef2268802ea</vt:lpwstr>
  </property>
  <property fmtid="{D5CDD505-2E9C-101B-9397-08002B2CF9AE}" pid="8" name="MSIP_Label_ae7542bc-63e5-412b-b0a0-d9586028a7d0_ContentBits">
    <vt:lpwstr>0</vt:lpwstr>
  </property>
  <property fmtid="{D5CDD505-2E9C-101B-9397-08002B2CF9AE}" pid="9" name="MSIP_Label_ae7542bc-63e5-412b-b0a0-d9586028a7d0_Tag">
    <vt:lpwstr>10, 3, 0, 1</vt:lpwstr>
  </property>
</Properties>
</file>