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4E03C-910A-43BA-969B-6F87EE383448}" v="1" dt="2020-09-28T19:22:12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ce ward" userId="a60124123df91dde" providerId="LiveId" clId="{B9B4E03C-910A-43BA-969B-6F87EE383448}"/>
    <pc:docChg chg="modSld">
      <pc:chgData name="janice ward" userId="a60124123df91dde" providerId="LiveId" clId="{B9B4E03C-910A-43BA-969B-6F87EE383448}" dt="2020-09-28T19:22:12.165" v="3"/>
      <pc:docMkLst>
        <pc:docMk/>
      </pc:docMkLst>
      <pc:sldChg chg="modSp mod">
        <pc:chgData name="janice ward" userId="a60124123df91dde" providerId="LiveId" clId="{B9B4E03C-910A-43BA-969B-6F87EE383448}" dt="2020-09-28T19:22:12.165" v="3"/>
        <pc:sldMkLst>
          <pc:docMk/>
          <pc:sldMk cId="1533373259" sldId="262"/>
        </pc:sldMkLst>
        <pc:graphicFrameChg chg="mod modGraphic">
          <ac:chgData name="janice ward" userId="a60124123df91dde" providerId="LiveId" clId="{B9B4E03C-910A-43BA-969B-6F87EE383448}" dt="2020-09-28T19:22:12.165" v="3"/>
          <ac:graphicFrameMkLst>
            <pc:docMk/>
            <pc:sldMk cId="1533373259" sldId="262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56" cy="46482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52" y="0"/>
            <a:ext cx="3037255" cy="46482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A86FE5FB-CD01-44AE-979B-C4221B538213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15791"/>
            <a:ext cx="5607363" cy="4183380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256" cy="464820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52" y="8829967"/>
            <a:ext cx="3037255" cy="464820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26841420-A4C1-4CD7-BEF2-557A1392E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41420-A4C1-4CD7-BEF2-557A1392E8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6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41420-A4C1-4CD7-BEF2-557A1392E8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9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41420-A4C1-4CD7-BEF2-557A1392E8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55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41420-A4C1-4CD7-BEF2-557A1392E8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6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7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8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5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6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7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C4CC-1680-468D-B6CC-BBD69B718B0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97F7-8414-4522-B8BF-E2927825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ab.edu/faculty/research/funding-sources" TargetMode="External"/><Relationship Id="rId13" Type="http://schemas.openxmlformats.org/officeDocument/2006/relationships/image" Target="../media/image15.png"/><Relationship Id="rId3" Type="http://schemas.openxmlformats.org/officeDocument/2006/relationships/hyperlink" Target="http://www.academicimpressions.com/training-events" TargetMode="External"/><Relationship Id="rId7" Type="http://schemas.openxmlformats.org/officeDocument/2006/relationships/hyperlink" Target="mailto:clcrawford@uab.edu" TargetMode="External"/><Relationship Id="rId12" Type="http://schemas.openxmlformats.org/officeDocument/2006/relationships/image" Target="../media/image14.pn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ab.edu/cirtl" TargetMode="External"/><Relationship Id="rId11" Type="http://schemas.openxmlformats.org/officeDocument/2006/relationships/image" Target="../media/image13.png"/><Relationship Id="rId5" Type="http://schemas.openxmlformats.org/officeDocument/2006/relationships/hyperlink" Target="https://www.uab.edu/faculty/ctl" TargetMode="External"/><Relationship Id="rId15" Type="http://schemas.openxmlformats.org/officeDocument/2006/relationships/image" Target="../media/image17.png"/><Relationship Id="rId10" Type="http://schemas.openxmlformats.org/officeDocument/2006/relationships/hyperlink" Target="http://www.facultydiversity.org/" TargetMode="External"/><Relationship Id="rId4" Type="http://schemas.openxmlformats.org/officeDocument/2006/relationships/hyperlink" Target="https://www.uab.edu/ccts/training-academy/trainings" TargetMode="External"/><Relationship Id="rId9" Type="http://schemas.openxmlformats.org/officeDocument/2006/relationships/hyperlink" Target="https://www.uab.edu/business/home/inthenews/1325-healthcare-leadership-academy-investing-in-uab-s-emerging-leaders" TargetMode="External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0.jpeg"/><Relationship Id="rId3" Type="http://schemas.openxmlformats.org/officeDocument/2006/relationships/hyperlink" Target="https://www.uab.edu/humanresources/home/learndev" TargetMode="External"/><Relationship Id="rId7" Type="http://schemas.openxmlformats.org/officeDocument/2006/relationships/hyperlink" Target="https://www.uab.edu/graduate/19-programs/professional/553-mentoring-and-leadership-certificate" TargetMode="Externa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ab.edu/faculty/hiring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s://www.uab.edu/faculty/new-faculty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www.magnapubs.com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128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Faculty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Development Resources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837554"/>
              </p:ext>
            </p:extLst>
          </p:nvPr>
        </p:nvGraphicFramePr>
        <p:xfrm>
          <a:off x="457200" y="869502"/>
          <a:ext cx="8305800" cy="5395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Resource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Target UAB Audience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Representative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Topics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Live 1-hour online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webinars (also recorded)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Conferences (currently just virtual)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Deans, chairs, and other leaders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skills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Currently virtual seminars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Mentoring lunch group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YouTube channel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Beginning SOM research 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faculty and post docs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Grant management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 methods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Soft skills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1-hour face to face classroom seminars in CTL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teachers and </a:t>
                      </a:r>
                      <a:r>
                        <a:rPr lang="en-US" sz="1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experienced teachers new </a:t>
                      </a: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technology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Wide array of pedagogy topics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5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Online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webinars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Mentoring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Current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future STEM faculty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Evidence-based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STEM pedagogy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Internal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website with a variety of resources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Researchers seeking external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funding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Grant development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Currently virtual daylong sessions, with new cohort each year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Mid to upper career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 faculty and Health System administrators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skills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Various online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Pre-tenure and post-tenure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limited to under-represented groups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Writing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discipline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 management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Managing stress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324600"/>
            <a:ext cx="2895600" cy="365125"/>
          </a:xfrm>
        </p:spPr>
        <p:txBody>
          <a:bodyPr/>
          <a:lstStyle/>
          <a:p>
            <a:r>
              <a:rPr lang="en-US" dirty="0"/>
              <a:t>UAB Office of the Provost </a:t>
            </a:r>
          </a:p>
          <a:p>
            <a:r>
              <a:rPr lang="en-US" dirty="0"/>
              <a:t>September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227A-34CE-43AF-A34E-F28BB72F40F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67" b="23015"/>
          <a:stretch/>
        </p:blipFill>
        <p:spPr bwMode="auto">
          <a:xfrm>
            <a:off x="609600" y="1447800"/>
            <a:ext cx="1814513" cy="52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46935" y="3048000"/>
            <a:ext cx="1739840" cy="16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4" y="2209800"/>
            <a:ext cx="1452563" cy="4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8180" y="4794848"/>
            <a:ext cx="1587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UAB Healthcare Leadership Academy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35" y="3547186"/>
            <a:ext cx="1643063" cy="42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606" y="4306034"/>
            <a:ext cx="1443818" cy="265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153" y="5707002"/>
            <a:ext cx="1820375" cy="32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4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35610"/>
              </p:ext>
            </p:extLst>
          </p:nvPr>
        </p:nvGraphicFramePr>
        <p:xfrm>
          <a:off x="761340" y="1299330"/>
          <a:ext cx="7848600" cy="4506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Resource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Format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Target UAB Audience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Representative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Topics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Currently virtual, 2-3 hours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Regularly-scheduled in catalogue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Productivity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Software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skills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Online videos of all lengths, with emphasis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“learning paths”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and faculty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 skills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skills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E-learning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aimed at higher </a:t>
                      </a:r>
                      <a:r>
                        <a:rPr lang="en-US" sz="1100" baseline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Online recorded webinars (30-40 mins)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Faculty mentor videos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Newsletter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Teaching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</a:t>
                      </a: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aculty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Pedagogy, with emphasis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e</a:t>
                      </a: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-learning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Legal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compliance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Aimed at higher </a:t>
                      </a:r>
                      <a:r>
                        <a:rPr lang="en-US" sz="1100" baseline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Onboarding videos and links on website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Annual P&amp;T roundtable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Faculty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Special resources for new research faculty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Orientation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UAB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P&amp;T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Search committee resources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UAB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Graduate School certificate, for course credit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Currently just online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 faculty and staff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and mentoring skills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3154" y="533400"/>
            <a:ext cx="7042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Faculty Development Resources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cont’d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66" y="3514725"/>
            <a:ext cx="1663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7" y="3823479"/>
            <a:ext cx="171926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12" y="4419600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172200"/>
            <a:ext cx="2895600" cy="365125"/>
          </a:xfrm>
        </p:spPr>
        <p:txBody>
          <a:bodyPr/>
          <a:lstStyle/>
          <a:p>
            <a:r>
              <a:rPr lang="en-US" dirty="0"/>
              <a:t>UAB Office of the Provost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97" y="5181600"/>
            <a:ext cx="14938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/>
          <a:srcRect t="35778" b="35778"/>
          <a:stretch/>
        </p:blipFill>
        <p:spPr>
          <a:xfrm>
            <a:off x="902020" y="2558751"/>
            <a:ext cx="1681163" cy="4781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B844D3-865D-4FC2-AC1D-45956438E7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12" y="1876281"/>
            <a:ext cx="1822450" cy="11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3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659546"/>
              </p:ext>
            </p:extLst>
          </p:nvPr>
        </p:nvGraphicFramePr>
        <p:xfrm>
          <a:off x="981808" y="762000"/>
          <a:ext cx="7315200" cy="6005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Resource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 free 1-hr webinars per month, live but recordings available later through AIPRO university-wide site license paid by Provost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Additional webinars ($300) and conferences available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Academic Impressions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Seminars offered approx. 1x week as part of CCTS Training Academy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Funded by NIH Clinical and Translational Science Awards Program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/>
                        </a:rPr>
                        <a:t>Center for Clinical and Translational Science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20-30 no-cost live 3-hr sessions per month, in CTL on UAB campus (Education Building across from Sterne Library)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Participants can earn teaching certification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5"/>
                        </a:rPr>
                        <a:t>Center for Teaching and Learning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Funded by National Science Foundation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Three levels of certificate available,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based on UAB Graduate School curriculum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6"/>
                        </a:rPr>
                        <a:t>Center for the Integration, Research, and Learning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Variety of internal resources for enhancing the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success of grant requests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Possible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free access to external resources for proposal development (T.I.G.)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Contact Chelsea Crawford, Dir., Research Development, 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7"/>
                        </a:rPr>
                        <a:t>clcrawford@uab.edu</a:t>
                      </a:r>
                      <a:endParaRPr lang="en-US" sz="1100" baseline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8"/>
                        </a:rPr>
                        <a:t>Funding Sources and Grant Opportunities</a:t>
                      </a:r>
                      <a:endParaRPr lang="en-US" sz="1100" baseline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Jointly administered and taught by SOM and </a:t>
                      </a:r>
                      <a:r>
                        <a:rPr lang="en-US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Collat</a:t>
                      </a: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School of Business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Sessions held off-campus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Participants form groups that present capstone projects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9"/>
                        </a:rPr>
                        <a:t>UAB Healthcare Leadership Academy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Free membership with UAB email address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Matching scholarships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summer “boot camp” course available from VPDEI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to member library with 90+ </a:t>
                      </a:r>
                      <a:r>
                        <a:rPr lang="en-US" sz="1100" baseline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hrs</a:t>
                      </a:r>
                      <a:r>
                        <a:rPr lang="en-U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professional development training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0"/>
                        </a:rPr>
                        <a:t>National Center for Faculty Development and Diversity</a:t>
                      </a:r>
                      <a:endParaRPr lang="en-US" sz="1100" baseline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59" y="1292691"/>
            <a:ext cx="1816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64" y="2074288"/>
            <a:ext cx="14509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895600"/>
            <a:ext cx="17367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553" y="5095655"/>
            <a:ext cx="1404667" cy="70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64" y="3556743"/>
            <a:ext cx="163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06664" y="4537334"/>
            <a:ext cx="1444877" cy="2682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65700" y="6168923"/>
            <a:ext cx="1820375" cy="32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4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08789"/>
              </p:ext>
            </p:extLst>
          </p:nvPr>
        </p:nvGraphicFramePr>
        <p:xfrm>
          <a:off x="1038404" y="1364704"/>
          <a:ext cx="7391400" cy="4409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Resource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Notes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4-5 no-cost live 3-hr sessions per (currently virtually), taught by UAB HR Organizational Development staff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UAB Learning and Development</a:t>
                      </a:r>
                      <a:r>
                        <a:rPr lang="en-US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On-demand</a:t>
                      </a: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online library of 30-60 min. recorded videos, with university-wide license paid for by UAB HR Organizational Development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UAB Learning and Development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On-demand library of 1-hr recorded videos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On-demand library of 20-minute “Mentor Videos”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University-wide license paid for by e-Learning and Professional Studies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/>
                        </a:rPr>
                        <a:t>Magna</a:t>
                      </a:r>
                      <a:endParaRPr lang="en-US" sz="1200" baseline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Website maintained by Office of the Provost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5"/>
                        </a:rPr>
                        <a:t>UAB Faculty Onboarding</a:t>
                      </a:r>
                      <a:endParaRPr lang="en-US" sz="1200" baseline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6"/>
                        </a:rPr>
                        <a:t>Faculty Recruitment, Searches, and Hiring</a:t>
                      </a:r>
                      <a:endParaRPr lang="en-US" sz="1200" u="none" baseline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Administered and taught by UAB Graduate School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credit hours required for certificate, which is included on student transcripts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7"/>
                        </a:rPr>
                        <a:t>UAB Graduate School</a:t>
                      </a:r>
                      <a:endParaRPr lang="en-US" sz="1200" baseline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835" y="3452813"/>
            <a:ext cx="16637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01" y="3733800"/>
            <a:ext cx="171926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6" y="4278793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63747" y="3164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 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9200" y="535336"/>
            <a:ext cx="966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cont’d</a:t>
            </a:r>
            <a:r>
              <a:rPr lang="en-US" dirty="0"/>
              <a:t>) 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172200"/>
            <a:ext cx="2895600" cy="365125"/>
          </a:xfrm>
        </p:spPr>
        <p:txBody>
          <a:bodyPr/>
          <a:lstStyle/>
          <a:p>
            <a:r>
              <a:rPr lang="en-US" dirty="0"/>
              <a:t>UAB Office of the Provost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93" y="5047143"/>
            <a:ext cx="14938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2"/>
          <a:srcRect t="35778" b="35778"/>
          <a:stretch/>
        </p:blipFill>
        <p:spPr>
          <a:xfrm>
            <a:off x="1227093" y="2571639"/>
            <a:ext cx="1681163" cy="4781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9B985D-C5C9-42A4-902D-4D415D470F5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89" y="1919504"/>
            <a:ext cx="2036991" cy="13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7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1E5FA8651474CAE62B23F84C49585" ma:contentTypeVersion="15" ma:contentTypeDescription="Create a new document." ma:contentTypeScope="" ma:versionID="629c0f8bc2fc4e2e4a3932c619e95c27">
  <xsd:schema xmlns:xsd="http://www.w3.org/2001/XMLSchema" xmlns:xs="http://www.w3.org/2001/XMLSchema" xmlns:p="http://schemas.microsoft.com/office/2006/metadata/properties" xmlns:ns1="http://schemas.microsoft.com/sharepoint/v3" xmlns:ns3="9073b836-7d3e-48e5-84e1-bbc21396dc9f" xmlns:ns4="7328b90e-0484-4a17-bd1d-fdf47e93a7d5" targetNamespace="http://schemas.microsoft.com/office/2006/metadata/properties" ma:root="true" ma:fieldsID="59c6e2d4406d0f1f87cc309720b79444" ns1:_="" ns3:_="" ns4:_="">
    <xsd:import namespace="http://schemas.microsoft.com/sharepoint/v3"/>
    <xsd:import namespace="9073b836-7d3e-48e5-84e1-bbc21396dc9f"/>
    <xsd:import namespace="7328b90e-0484-4a17-bd1d-fdf47e93a7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3b836-7d3e-48e5-84e1-bbc21396dc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8b90e-0484-4a17-bd1d-fdf47e93a7d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C725E3-9E85-4A87-A9EC-D266AAF81B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1F4BAC-A3AC-4A5A-87FA-1C5359C38A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73b836-7d3e-48e5-84e1-bbc21396dc9f"/>
    <ds:schemaRef ds:uri="7328b90e-0484-4a17-bd1d-fdf47e93a7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830CA5-8715-4064-8C0F-BC80715F9DCA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7328b90e-0484-4a17-bd1d-fdf47e93a7d5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9073b836-7d3e-48e5-84e1-bbc21396dc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14673</TotalTime>
  <Words>617</Words>
  <Application>Microsoft Office PowerPoint</Application>
  <PresentationFormat>On-screen Show (4:3)</PresentationFormat>
  <Paragraphs>127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Office Theme</vt:lpstr>
      <vt:lpstr>Faculty Development Resources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 Schedule 2016</dc:title>
  <dc:creator>Stephen A Yoder</dc:creator>
  <cp:lastModifiedBy>Bailey, Amanda</cp:lastModifiedBy>
  <cp:revision>55</cp:revision>
  <cp:lastPrinted>2020-09-04T15:47:47Z</cp:lastPrinted>
  <dcterms:created xsi:type="dcterms:W3CDTF">2016-08-04T15:23:45Z</dcterms:created>
  <dcterms:modified xsi:type="dcterms:W3CDTF">2020-09-29T23:09:04Z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0x0101005B81E5FA8651474CAE62B23F84C49585</vt:lpwstr>
  </property>
</Properties>
</file>