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6B51"/>
    <a:srgbClr val="134C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3353" y="862946"/>
            <a:ext cx="10085294" cy="1056061"/>
          </a:xfrm>
        </p:spPr>
        <p:txBody>
          <a:bodyPr anchor="b"/>
          <a:lstStyle>
            <a:lvl1pPr algn="ctr">
              <a:defRPr sz="6000">
                <a:solidFill>
                  <a:srgbClr val="1F6B5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3353" y="2781767"/>
            <a:ext cx="1008529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1F6B5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418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2670" y="0"/>
            <a:ext cx="10941424" cy="995082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624" y="1169893"/>
            <a:ext cx="11564470" cy="4719919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573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3694" y="143248"/>
            <a:ext cx="10515600" cy="995082"/>
          </a:xfrm>
        </p:spPr>
        <p:txBody>
          <a:bodyPr/>
          <a:lstStyle>
            <a:lvl1pPr algn="l">
              <a:defRPr>
                <a:solidFill>
                  <a:srgbClr val="1F6B5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624" y="1425388"/>
            <a:ext cx="11447929" cy="4356846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790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799" y="365125"/>
            <a:ext cx="5804647" cy="123507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2389" y="1825625"/>
            <a:ext cx="6589058" cy="4077634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00046" y="365125"/>
            <a:ext cx="4719919" cy="5538134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075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3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2" r:id="rId4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F6B51"/>
          </a:solidFill>
          <a:latin typeface="Britannic Bold" panose="020B09030607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914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5232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Britannic Bold</vt:lpstr>
      <vt:lpstr>Calibri</vt:lpstr>
      <vt:lpstr>Office Theme</vt:lpstr>
      <vt:lpstr>PowerPoint Presentation</vt:lpstr>
      <vt:lpstr>PowerPoint Presentation</vt:lpstr>
    </vt:vector>
  </TitlesOfParts>
  <Company>UAB Medicine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Grissom, Laken (Campus)</dc:creator>
  <cp:lastModifiedBy>Grissom, Laken (Campus)</cp:lastModifiedBy>
  <cp:revision>16</cp:revision>
  <dcterms:created xsi:type="dcterms:W3CDTF">2024-02-02T17:08:07Z</dcterms:created>
  <dcterms:modified xsi:type="dcterms:W3CDTF">2024-05-17T17:31:21Z</dcterms:modified>
</cp:coreProperties>
</file>