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6B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2649" y="1971675"/>
            <a:ext cx="9324975" cy="733425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2648" y="3040063"/>
            <a:ext cx="932497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F6B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32525"/>
            <a:ext cx="41148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8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6B5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6699-444E-4BF5-9EA8-70BAE766158A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95E6-9C35-4A6E-B2C7-FE991FFD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B6699-444E-4BF5-9EA8-70BAE766158A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95E6-9C35-4A6E-B2C7-FE991FFD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2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0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12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Demi</vt:lpstr>
      <vt:lpstr>Office Theme</vt:lpstr>
      <vt:lpstr>PowerPoint Presentation</vt:lpstr>
      <vt:lpstr>PowerPoint Presentation</vt:lpstr>
    </vt:vector>
  </TitlesOfParts>
  <Company>UAB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Grissom, Laken (Campus)</dc:creator>
  <cp:lastModifiedBy>Grissom, Laken (Campus)</cp:lastModifiedBy>
  <cp:revision>2</cp:revision>
  <dcterms:created xsi:type="dcterms:W3CDTF">2024-02-21T21:28:26Z</dcterms:created>
  <dcterms:modified xsi:type="dcterms:W3CDTF">2024-05-17T17:33:37Z</dcterms:modified>
</cp:coreProperties>
</file>