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138" y="2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18665" y="1293254"/>
            <a:ext cx="6615952" cy="2239682"/>
          </a:xfrm>
        </p:spPr>
        <p:txBody>
          <a:bodyPr>
            <a:normAutofit/>
          </a:bodyPr>
          <a:lstStyle>
            <a:lvl1pPr algn="l">
              <a:defRPr sz="6600">
                <a:solidFill>
                  <a:srgbClr val="1F6B51"/>
                </a:solidFill>
                <a:latin typeface="Franklin Gothic Demi" panose="020B07030201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3919817" y="6356350"/>
            <a:ext cx="4114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ubtitle 2"/>
          <p:cNvSpPr>
            <a:spLocks noGrp="1"/>
          </p:cNvSpPr>
          <p:nvPr>
            <p:ph type="subTitle" idx="1"/>
          </p:nvPr>
        </p:nvSpPr>
        <p:spPr>
          <a:xfrm>
            <a:off x="1438836" y="3628933"/>
            <a:ext cx="6595782" cy="391738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97022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 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3341" y="134471"/>
            <a:ext cx="9937377" cy="806823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Franklin Gothic Demi" panose="020B07030201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4054288" y="6262220"/>
            <a:ext cx="41148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242047" y="1290918"/>
            <a:ext cx="11739282" cy="4491318"/>
          </a:xfrm>
        </p:spPr>
        <p:txBody>
          <a:bodyPr/>
          <a:lstStyle/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85092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4865F5-4774-4E04-A0D4-C644D6661EE0}" type="datetimeFigureOut">
              <a:rPr lang="en-US" smtClean="0"/>
              <a:t>5/17/2024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08F650-91DF-481F-8330-0E86867576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71049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95662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84692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0</Words>
  <Application>Microsoft Office PowerPoint</Application>
  <PresentationFormat>Widescreen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Franklin Gothic Demi</vt:lpstr>
      <vt:lpstr>Office Theme</vt:lpstr>
      <vt:lpstr>PowerPoint Presentation</vt:lpstr>
      <vt:lpstr>PowerPoint Presentation</vt:lpstr>
    </vt:vector>
  </TitlesOfParts>
  <Company>UAB Medicine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Grissom, Laken (Campus)</dc:creator>
  <cp:lastModifiedBy>Grissom, Laken (Campus)</cp:lastModifiedBy>
  <cp:revision>4</cp:revision>
  <dcterms:created xsi:type="dcterms:W3CDTF">2024-02-05T16:14:34Z</dcterms:created>
  <dcterms:modified xsi:type="dcterms:W3CDTF">2024-05-17T17:35:45Z</dcterms:modified>
</cp:coreProperties>
</file>