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6B51"/>
    <a:srgbClr val="134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522" y="1293254"/>
            <a:ext cx="9755841" cy="2239682"/>
          </a:xfrm>
        </p:spPr>
        <p:txBody>
          <a:bodyPr>
            <a:normAutofit/>
          </a:bodyPr>
          <a:lstStyle>
            <a:lvl1pPr algn="l">
              <a:defRPr sz="66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919817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35522" y="3682721"/>
            <a:ext cx="6595782" cy="39173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422" y="365125"/>
            <a:ext cx="907801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422" y="1825625"/>
            <a:ext cx="9078013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0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422" y="365125"/>
            <a:ext cx="9078013" cy="1325563"/>
          </a:xfrm>
        </p:spPr>
        <p:txBody>
          <a:bodyPr/>
          <a:lstStyle>
            <a:lvl1pPr>
              <a:defRPr>
                <a:solidFill>
                  <a:srgbClr val="134C38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422" y="1825625"/>
            <a:ext cx="9078013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2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1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5079"/>
      </p:ext>
    </p:extLst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Franklin Gothic Demi</vt:lpstr>
      <vt:lpstr>3_Custom Design</vt:lpstr>
      <vt:lpstr>PowerPoint Presentation</vt:lpstr>
      <vt:lpstr>PowerPoint Presentation</vt:lpstr>
      <vt:lpstr>PowerPoint Presentation</vt:lpstr>
    </vt:vector>
  </TitlesOfParts>
  <Company>UAB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Grissom, Laken (Campus)</dc:creator>
  <cp:lastModifiedBy>Grissom, Laken (Campus)</cp:lastModifiedBy>
  <cp:revision>15</cp:revision>
  <dcterms:created xsi:type="dcterms:W3CDTF">2024-02-02T17:08:07Z</dcterms:created>
  <dcterms:modified xsi:type="dcterms:W3CDTF">2024-05-17T17:38:41Z</dcterms:modified>
</cp:coreProperties>
</file>