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918400" cy="32918400"/>
  <p:notesSz cx="6858000" cy="9144000"/>
  <p:defaultTextStyle>
    <a:defPPr>
      <a:defRPr lang="en-US"/>
    </a:defPPr>
    <a:lvl1pPr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2036763" indent="-1579563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4075113" indent="-3160713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6111875" indent="-4740275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8150225" indent="-6321425" algn="l" defTabSz="20367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21" d="100"/>
          <a:sy n="21" d="100"/>
        </p:scale>
        <p:origin x="2488" y="120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DE2D2B2-5C7E-70F7-6268-19B6FB7E05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742601C-7DAF-3417-BD84-832E86CE87C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766B141-4BA7-4A28-AD83-7211BFB28DD8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54918BB-810A-13EC-F9BB-FBDDFB1CB11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14500" y="685800"/>
            <a:ext cx="3429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10020EAE-106B-F33E-A53C-1543E40DEB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B3A6559-DB59-16ED-F85D-C7D89F4F74D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EB3B2A2-20DA-1585-BC29-93C28A57E6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6E2A778-8729-4AF7-B71C-9C74761CC4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291D3A6-60B8-52CE-30B1-2131F1AF1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B23BA3-A6BF-CE58-217A-1AAF5D638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PP template web related.psd">
            <a:extLst>
              <a:ext uri="{FF2B5EF4-FFF2-40B4-BE49-F238E27FC236}">
                <a16:creationId xmlns:a16="http://schemas.microsoft.com/office/drawing/2014/main" id="{F84F6BAB-3D86-8B9E-B232-6FB50BC3E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3675"/>
            <a:ext cx="32918400" cy="3438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5852160"/>
            <a:ext cx="18928080" cy="6217920"/>
          </a:xfrm>
        </p:spPr>
        <p:txBody>
          <a:bodyPr>
            <a:normAutofit/>
          </a:bodyPr>
          <a:lstStyle>
            <a:lvl1pPr algn="l">
              <a:defRPr sz="10725" b="1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486400" y="18653760"/>
            <a:ext cx="18928080" cy="84124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28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56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85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1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41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170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698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226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239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9375"/>
            </a:lvl1pPr>
            <a:lvl2pPr>
              <a:defRPr sz="8025"/>
            </a:lvl2pPr>
            <a:lvl3pPr>
              <a:defRPr sz="6675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217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7680963"/>
            <a:ext cx="14538960" cy="21724622"/>
          </a:xfrm>
        </p:spPr>
        <p:txBody>
          <a:bodyPr/>
          <a:lstStyle>
            <a:lvl1pPr>
              <a:defRPr sz="8025"/>
            </a:lvl1pPr>
            <a:lvl2pPr>
              <a:defRPr sz="6675"/>
            </a:lvl2pPr>
            <a:lvl3pPr>
              <a:defRPr sz="6000"/>
            </a:lvl3pPr>
            <a:lvl4pPr>
              <a:defRPr sz="5325"/>
            </a:lvl4pPr>
            <a:lvl5pPr>
              <a:defRPr sz="5325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7680963"/>
            <a:ext cx="14538960" cy="21724622"/>
          </a:xfrm>
        </p:spPr>
        <p:txBody>
          <a:bodyPr/>
          <a:lstStyle>
            <a:lvl1pPr>
              <a:defRPr sz="8025"/>
            </a:lvl1pPr>
            <a:lvl2pPr>
              <a:defRPr sz="6675"/>
            </a:lvl2pPr>
            <a:lvl3pPr>
              <a:defRPr sz="6000"/>
            </a:lvl3pPr>
            <a:lvl4pPr>
              <a:defRPr sz="5325"/>
            </a:lvl4pPr>
            <a:lvl5pPr>
              <a:defRPr sz="5325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526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7368542"/>
            <a:ext cx="14544677" cy="3070858"/>
          </a:xfrm>
        </p:spPr>
        <p:txBody>
          <a:bodyPr anchor="b"/>
          <a:lstStyle>
            <a:lvl1pPr marL="0" indent="0">
              <a:buNone/>
              <a:defRPr sz="6675" b="1"/>
            </a:lvl1pPr>
            <a:lvl2pPr marL="1528340" indent="0">
              <a:buNone/>
              <a:defRPr sz="6675" b="1"/>
            </a:lvl2pPr>
            <a:lvl3pPr marL="3056679" indent="0">
              <a:buNone/>
              <a:defRPr sz="6000" b="1"/>
            </a:lvl3pPr>
            <a:lvl4pPr marL="4585019" indent="0">
              <a:buNone/>
              <a:defRPr sz="5325" b="1"/>
            </a:lvl4pPr>
            <a:lvl5pPr marL="6113358" indent="0">
              <a:buNone/>
              <a:defRPr sz="5325" b="1"/>
            </a:lvl5pPr>
            <a:lvl6pPr marL="7641698" indent="0">
              <a:buNone/>
              <a:defRPr sz="5325" b="1"/>
            </a:lvl6pPr>
            <a:lvl7pPr marL="9170038" indent="0">
              <a:buNone/>
              <a:defRPr sz="5325" b="1"/>
            </a:lvl7pPr>
            <a:lvl8pPr marL="10698377" indent="0">
              <a:buNone/>
              <a:defRPr sz="5325" b="1"/>
            </a:lvl8pPr>
            <a:lvl9pPr marL="12226717" indent="0">
              <a:buNone/>
              <a:defRPr sz="532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0439400"/>
            <a:ext cx="14544677" cy="18966182"/>
          </a:xfrm>
        </p:spPr>
        <p:txBody>
          <a:bodyPr/>
          <a:lstStyle>
            <a:lvl1pPr>
              <a:defRPr sz="6675"/>
            </a:lvl1pPr>
            <a:lvl2pPr>
              <a:defRPr sz="6000"/>
            </a:lvl2pPr>
            <a:lvl3pPr>
              <a:defRPr sz="5325"/>
            </a:lvl3pPr>
            <a:lvl4pPr>
              <a:defRPr sz="4650"/>
            </a:lvl4pPr>
            <a:lvl5pPr>
              <a:defRPr sz="4650"/>
            </a:lvl5pPr>
            <a:lvl6pPr>
              <a:defRPr sz="5325"/>
            </a:lvl6pPr>
            <a:lvl7pPr>
              <a:defRPr sz="5325"/>
            </a:lvl7pPr>
            <a:lvl8pPr>
              <a:defRPr sz="5325"/>
            </a:lvl8pPr>
            <a:lvl9pPr>
              <a:defRPr sz="5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7368542"/>
            <a:ext cx="14550390" cy="3070858"/>
          </a:xfrm>
        </p:spPr>
        <p:txBody>
          <a:bodyPr anchor="b"/>
          <a:lstStyle>
            <a:lvl1pPr marL="0" indent="0">
              <a:buNone/>
              <a:defRPr sz="6675" b="1"/>
            </a:lvl1pPr>
            <a:lvl2pPr marL="1528340" indent="0">
              <a:buNone/>
              <a:defRPr sz="6675" b="1"/>
            </a:lvl2pPr>
            <a:lvl3pPr marL="3056679" indent="0">
              <a:buNone/>
              <a:defRPr sz="6000" b="1"/>
            </a:lvl3pPr>
            <a:lvl4pPr marL="4585019" indent="0">
              <a:buNone/>
              <a:defRPr sz="5325" b="1"/>
            </a:lvl4pPr>
            <a:lvl5pPr marL="6113358" indent="0">
              <a:buNone/>
              <a:defRPr sz="5325" b="1"/>
            </a:lvl5pPr>
            <a:lvl6pPr marL="7641698" indent="0">
              <a:buNone/>
              <a:defRPr sz="5325" b="1"/>
            </a:lvl6pPr>
            <a:lvl7pPr marL="9170038" indent="0">
              <a:buNone/>
              <a:defRPr sz="5325" b="1"/>
            </a:lvl7pPr>
            <a:lvl8pPr marL="10698377" indent="0">
              <a:buNone/>
              <a:defRPr sz="5325" b="1"/>
            </a:lvl8pPr>
            <a:lvl9pPr marL="12226717" indent="0">
              <a:buNone/>
              <a:defRPr sz="53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0439400"/>
            <a:ext cx="14550390" cy="18966182"/>
          </a:xfrm>
        </p:spPr>
        <p:txBody>
          <a:bodyPr/>
          <a:lstStyle>
            <a:lvl1pPr>
              <a:defRPr sz="6675"/>
            </a:lvl1pPr>
            <a:lvl2pPr>
              <a:defRPr sz="6000"/>
            </a:lvl2pPr>
            <a:lvl3pPr>
              <a:defRPr sz="5325"/>
            </a:lvl3pPr>
            <a:lvl4pPr>
              <a:defRPr sz="4650"/>
            </a:lvl4pPr>
            <a:lvl5pPr>
              <a:defRPr sz="4650"/>
            </a:lvl5pPr>
            <a:lvl6pPr>
              <a:defRPr sz="5325"/>
            </a:lvl6pPr>
            <a:lvl7pPr>
              <a:defRPr sz="5325"/>
            </a:lvl7pPr>
            <a:lvl8pPr>
              <a:defRPr sz="5325"/>
            </a:lvl8pPr>
            <a:lvl9pPr>
              <a:defRPr sz="5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302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100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blaze flag_slide.jpg">
            <a:extLst>
              <a:ext uri="{FF2B5EF4-FFF2-40B4-BE49-F238E27FC236}">
                <a16:creationId xmlns:a16="http://schemas.microsoft.com/office/drawing/2014/main" id="{CAD87D1E-5CE3-E7B2-B3BC-E479B89403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18400" cy="3291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28624898-A1A4-CD81-B9D1-779F2392128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0" y="669925"/>
            <a:ext cx="27111325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DB14546-9022-2730-0C05-5405E8B19D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65525" y="7680325"/>
            <a:ext cx="26335038" cy="2048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4" descr="UAB-wordmark-standard.jpg">
            <a:extLst>
              <a:ext uri="{FF2B5EF4-FFF2-40B4-BE49-F238E27FC236}">
                <a16:creationId xmlns:a16="http://schemas.microsoft.com/office/drawing/2014/main" id="{5E47E93A-1863-50EB-251E-084EA2AE9C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1450" y="30480000"/>
            <a:ext cx="90646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l" defTabSz="1527175" rtl="0" eaLnBrk="0" fontAlgn="base" hangingPunct="0">
        <a:spcBef>
          <a:spcPct val="0"/>
        </a:spcBef>
        <a:spcAft>
          <a:spcPct val="0"/>
        </a:spcAft>
        <a:defRPr sz="9300" b="1" kern="1200">
          <a:solidFill>
            <a:srgbClr val="D7E4BD"/>
          </a:solidFill>
          <a:latin typeface="+mj-lt"/>
          <a:ea typeface="Cambria" pitchFamily="18" charset="0"/>
          <a:cs typeface="Cambria" pitchFamily="18" charset="0"/>
        </a:defRPr>
      </a:lvl1pPr>
      <a:lvl2pPr algn="l" defTabSz="1527175" rtl="0" eaLnBrk="0" fontAlgn="base" hangingPunct="0">
        <a:spcBef>
          <a:spcPct val="0"/>
        </a:spcBef>
        <a:spcAft>
          <a:spcPct val="0"/>
        </a:spcAft>
        <a:defRPr sz="93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2pPr>
      <a:lvl3pPr algn="l" defTabSz="1527175" rtl="0" eaLnBrk="0" fontAlgn="base" hangingPunct="0">
        <a:spcBef>
          <a:spcPct val="0"/>
        </a:spcBef>
        <a:spcAft>
          <a:spcPct val="0"/>
        </a:spcAft>
        <a:defRPr sz="93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3pPr>
      <a:lvl4pPr algn="l" defTabSz="1527175" rtl="0" eaLnBrk="0" fontAlgn="base" hangingPunct="0">
        <a:spcBef>
          <a:spcPct val="0"/>
        </a:spcBef>
        <a:spcAft>
          <a:spcPct val="0"/>
        </a:spcAft>
        <a:defRPr sz="93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4pPr>
      <a:lvl5pPr algn="l" defTabSz="1527175" rtl="0" eaLnBrk="0" fontAlgn="base" hangingPunct="0">
        <a:spcBef>
          <a:spcPct val="0"/>
        </a:spcBef>
        <a:spcAft>
          <a:spcPct val="0"/>
        </a:spcAft>
        <a:defRPr sz="9300" b="1">
          <a:solidFill>
            <a:srgbClr val="D7E4BD"/>
          </a:solidFill>
          <a:latin typeface="Calibri" pitchFamily="-109" charset="0"/>
          <a:ea typeface="Cambria" panose="02040503050406030204" pitchFamily="18" charset="0"/>
          <a:cs typeface="Cambria" panose="02040503050406030204" pitchFamily="18" charset="0"/>
        </a:defRPr>
      </a:lvl5pPr>
      <a:lvl6pPr marL="1528340" algn="ctr" defTabSz="1528340" rtl="0" fontAlgn="base">
        <a:spcBef>
          <a:spcPct val="0"/>
        </a:spcBef>
        <a:spcAft>
          <a:spcPct val="0"/>
        </a:spcAft>
        <a:defRPr sz="147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6pPr>
      <a:lvl7pPr marL="3056679" algn="ctr" defTabSz="1528340" rtl="0" fontAlgn="base">
        <a:spcBef>
          <a:spcPct val="0"/>
        </a:spcBef>
        <a:spcAft>
          <a:spcPct val="0"/>
        </a:spcAft>
        <a:defRPr sz="147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7pPr>
      <a:lvl8pPr marL="4585019" algn="ctr" defTabSz="1528340" rtl="0" fontAlgn="base">
        <a:spcBef>
          <a:spcPct val="0"/>
        </a:spcBef>
        <a:spcAft>
          <a:spcPct val="0"/>
        </a:spcAft>
        <a:defRPr sz="147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8pPr>
      <a:lvl9pPr marL="6113358" algn="ctr" defTabSz="1528340" rtl="0" fontAlgn="base">
        <a:spcBef>
          <a:spcPct val="0"/>
        </a:spcBef>
        <a:spcAft>
          <a:spcPct val="0"/>
        </a:spcAft>
        <a:defRPr sz="147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9pPr>
    </p:titleStyle>
    <p:bodyStyle>
      <a:lvl1pPr marL="762000" indent="-762000" algn="l" defTabSz="152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j-lt"/>
          <a:ea typeface="Cambria" pitchFamily="18" charset="0"/>
          <a:cs typeface="Cambria" pitchFamily="18" charset="0"/>
        </a:defRPr>
      </a:lvl1pPr>
      <a:lvl2pPr marL="1527175" indent="-762000" algn="l" defTabSz="152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j-lt"/>
          <a:ea typeface="Cambria" pitchFamily="18" charset="0"/>
          <a:cs typeface="Cambria" panose="02040503050406030204" pitchFamily="18" charset="0"/>
        </a:defRPr>
      </a:lvl2pPr>
      <a:lvl3pPr marL="2290763" indent="-762000" algn="l" defTabSz="152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j-lt"/>
          <a:ea typeface="Geneva" charset="-128"/>
          <a:cs typeface="Geneva" charset="-128"/>
        </a:defRPr>
      </a:lvl3pPr>
      <a:lvl4pPr marL="3267075" indent="-976313" algn="l" defTabSz="152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j-lt"/>
          <a:ea typeface="Geneva" charset="-128"/>
          <a:cs typeface="Geneva"/>
        </a:defRPr>
      </a:lvl4pPr>
      <a:lvl5pPr marL="4032250" indent="-762000" algn="l" defTabSz="152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j-lt"/>
          <a:ea typeface="Geneva" charset="-128"/>
          <a:cs typeface="Geneva"/>
        </a:defRPr>
      </a:lvl5pPr>
      <a:lvl6pPr marL="8405868" indent="-764170" algn="l" defTabSz="1528340" rtl="0" eaLnBrk="1" latinLnBrk="0" hangingPunct="1">
        <a:spcBef>
          <a:spcPct val="20000"/>
        </a:spcBef>
        <a:buFont typeface="Arial"/>
        <a:buChar char="•"/>
        <a:defRPr sz="6675" kern="1200">
          <a:solidFill>
            <a:schemeClr val="tx1"/>
          </a:solidFill>
          <a:latin typeface="+mn-lt"/>
          <a:ea typeface="+mn-ea"/>
          <a:cs typeface="+mn-cs"/>
        </a:defRPr>
      </a:lvl6pPr>
      <a:lvl7pPr marL="9934208" indent="-764170" algn="l" defTabSz="1528340" rtl="0" eaLnBrk="1" latinLnBrk="0" hangingPunct="1">
        <a:spcBef>
          <a:spcPct val="20000"/>
        </a:spcBef>
        <a:buFont typeface="Arial"/>
        <a:buChar char="•"/>
        <a:defRPr sz="6675" kern="1200">
          <a:solidFill>
            <a:schemeClr val="tx1"/>
          </a:solidFill>
          <a:latin typeface="+mn-lt"/>
          <a:ea typeface="+mn-ea"/>
          <a:cs typeface="+mn-cs"/>
        </a:defRPr>
      </a:lvl7pPr>
      <a:lvl8pPr marL="11462547" indent="-764170" algn="l" defTabSz="1528340" rtl="0" eaLnBrk="1" latinLnBrk="0" hangingPunct="1">
        <a:spcBef>
          <a:spcPct val="20000"/>
        </a:spcBef>
        <a:buFont typeface="Arial"/>
        <a:buChar char="•"/>
        <a:defRPr sz="6675" kern="1200">
          <a:solidFill>
            <a:schemeClr val="tx1"/>
          </a:solidFill>
          <a:latin typeface="+mn-lt"/>
          <a:ea typeface="+mn-ea"/>
          <a:cs typeface="+mn-cs"/>
        </a:defRPr>
      </a:lvl8pPr>
      <a:lvl9pPr marL="12990887" indent="-764170" algn="l" defTabSz="1528340" rtl="0" eaLnBrk="1" latinLnBrk="0" hangingPunct="1">
        <a:spcBef>
          <a:spcPct val="20000"/>
        </a:spcBef>
        <a:buFont typeface="Arial"/>
        <a:buChar char="•"/>
        <a:defRPr sz="66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28340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56679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85019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13358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641698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38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698377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226717" algn="l" defTabSz="1528340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8DA45EE1-D406-20B0-C2D8-BB6FB01A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836613"/>
            <a:ext cx="27330400" cy="3886200"/>
          </a:xfrm>
        </p:spPr>
        <p:txBody>
          <a:bodyPr/>
          <a:lstStyle/>
          <a:p>
            <a:pPr algn="ctr" defTabSz="1527572">
              <a:defRPr/>
            </a:pPr>
            <a:r>
              <a:rPr lang="en-US" altLang="en-US" sz="7200" dirty="0">
                <a:solidFill>
                  <a:schemeClr val="tx1"/>
                </a:solidFill>
                <a:latin typeface="Times New Roman" panose="02020603050405020304" pitchFamily="18" charset="0"/>
              </a:rPr>
              <a:t>Title</a:t>
            </a:r>
            <a:br>
              <a:rPr lang="en-US" altLang="en-US" sz="8625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4950">
                <a:solidFill>
                  <a:schemeClr val="tx1"/>
                </a:solidFill>
                <a:latin typeface="Times New Roman" panose="02020603050405020304" pitchFamily="18" charset="0"/>
              </a:rPr>
              <a:t>Student, </a:t>
            </a:r>
            <a:r>
              <a:rPr lang="en-US" altLang="en-US" sz="4950" dirty="0">
                <a:solidFill>
                  <a:schemeClr val="tx1"/>
                </a:solidFill>
                <a:latin typeface="Times New Roman" panose="02020603050405020304" pitchFamily="18" charset="0"/>
              </a:rPr>
              <a:t>Researcher, </a:t>
            </a:r>
            <a:r>
              <a:rPr lang="en-US" altLang="en-US" sz="4950">
                <a:solidFill>
                  <a:schemeClr val="tx1"/>
                </a:solidFill>
                <a:latin typeface="Times New Roman" panose="02020603050405020304" pitchFamily="18" charset="0"/>
              </a:rPr>
              <a:t>or Faculty Name</a:t>
            </a:r>
            <a:br>
              <a:rPr lang="en-US" altLang="en-US" sz="495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4950" dirty="0">
                <a:solidFill>
                  <a:schemeClr val="tx1"/>
                </a:solidFill>
                <a:latin typeface="Times New Roman" panose="02020603050405020304" pitchFamily="18" charset="0"/>
              </a:rPr>
              <a:t>Name of Affiliated Department, Division, or Theme</a:t>
            </a:r>
            <a:r>
              <a:rPr lang="en-US" altLang="en-US" sz="4500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4500" dirty="0">
                <a:solidFill>
                  <a:schemeClr val="tx1"/>
                </a:solidFill>
                <a:latin typeface="Times New Roman" panose="02020603050405020304" pitchFamily="18" charset="0"/>
              </a:rPr>
              <a:t>; Department Name</a:t>
            </a:r>
            <a:r>
              <a:rPr lang="en-US" altLang="en-US" sz="4500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5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br>
              <a:rPr lang="en-US" altLang="en-US" sz="45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4500" dirty="0">
                <a:solidFill>
                  <a:schemeClr val="tx1"/>
                </a:solidFill>
                <a:latin typeface="Times New Roman" panose="02020603050405020304" pitchFamily="18" charset="0"/>
              </a:rPr>
              <a:t>University of Alabama at Birmingham</a:t>
            </a:r>
            <a:endParaRPr lang="en-US" altLang="en-US" sz="4950" baseline="30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538D6B-9FCC-D31D-BE31-A26C46BDF31C}"/>
              </a:ext>
            </a:extLst>
          </p:cNvPr>
          <p:cNvSpPr/>
          <p:nvPr/>
        </p:nvSpPr>
        <p:spPr>
          <a:xfrm>
            <a:off x="436563" y="16028988"/>
            <a:ext cx="10414000" cy="125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Methods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BEDE59-231A-8311-10DE-45B5F4805108}"/>
              </a:ext>
            </a:extLst>
          </p:cNvPr>
          <p:cNvSpPr/>
          <p:nvPr/>
        </p:nvSpPr>
        <p:spPr>
          <a:xfrm>
            <a:off x="22174200" y="8850313"/>
            <a:ext cx="10299700" cy="125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Discussion continued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19457A-374D-40F8-9320-50CD0640E7CC}"/>
              </a:ext>
            </a:extLst>
          </p:cNvPr>
          <p:cNvSpPr/>
          <p:nvPr/>
        </p:nvSpPr>
        <p:spPr>
          <a:xfrm>
            <a:off x="22174200" y="18557875"/>
            <a:ext cx="10414000" cy="8604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References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2F6663-C161-4AFF-2395-BE3DBA00EB99}"/>
              </a:ext>
            </a:extLst>
          </p:cNvPr>
          <p:cNvSpPr/>
          <p:nvPr/>
        </p:nvSpPr>
        <p:spPr>
          <a:xfrm>
            <a:off x="11258550" y="8850313"/>
            <a:ext cx="10414000" cy="125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Results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D84EC0-FA1C-D560-F7B6-D1F0E036B625}"/>
              </a:ext>
            </a:extLst>
          </p:cNvPr>
          <p:cNvSpPr/>
          <p:nvPr/>
        </p:nvSpPr>
        <p:spPr>
          <a:xfrm>
            <a:off x="22174200" y="24731663"/>
            <a:ext cx="10414000" cy="8842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Acknowledgement &amp;Contact information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1670C835-D8D0-652F-2EE7-FC02C17D46FE}"/>
              </a:ext>
            </a:extLst>
          </p:cNvPr>
          <p:cNvSpPr/>
          <p:nvPr/>
        </p:nvSpPr>
        <p:spPr>
          <a:xfrm>
            <a:off x="436563" y="8850313"/>
            <a:ext cx="10414000" cy="125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Introduction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3DFA6C-8C72-68D3-4415-52D7A2A82A62}"/>
              </a:ext>
            </a:extLst>
          </p:cNvPr>
          <p:cNvSpPr/>
          <p:nvPr/>
        </p:nvSpPr>
        <p:spPr>
          <a:xfrm>
            <a:off x="22174200" y="14476413"/>
            <a:ext cx="10414000" cy="125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Conclusion</a:t>
            </a:r>
          </a:p>
        </p:txBody>
      </p:sp>
      <p:sp>
        <p:nvSpPr>
          <p:cNvPr id="4106" name="TextBox 30">
            <a:extLst>
              <a:ext uri="{FF2B5EF4-FFF2-40B4-BE49-F238E27FC236}">
                <a16:creationId xmlns:a16="http://schemas.microsoft.com/office/drawing/2014/main" id="{6EEF1EBA-1D95-BD07-7DC3-795BE4F42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0" y="11104563"/>
            <a:ext cx="100584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25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5pPr>
            <a:lvl6pPr marL="25146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6pPr>
            <a:lvl7pPr marL="29718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7pPr>
            <a:lvl8pPr marL="34290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8pPr>
            <a:lvl9pPr marL="38862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35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788AAA-9ECA-171F-E7F6-7CCE39DCECFA}"/>
              </a:ext>
            </a:extLst>
          </p:cNvPr>
          <p:cNvSpPr/>
          <p:nvPr/>
        </p:nvSpPr>
        <p:spPr>
          <a:xfrm>
            <a:off x="11258550" y="19756438"/>
            <a:ext cx="10414000" cy="125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5250" b="1" dirty="0">
                <a:solidFill>
                  <a:srgbClr val="215968"/>
                </a:solidFill>
                <a:latin typeface="Times New Roman" pitchFamily="18" charset="0"/>
                <a:ea typeface="ヒラギノ角ゴ Pro W3"/>
                <a:cs typeface="ヒラギノ角ゴ Pro W3"/>
              </a:rPr>
              <a:t>Discussion</a:t>
            </a:r>
          </a:p>
        </p:txBody>
      </p:sp>
      <p:sp>
        <p:nvSpPr>
          <p:cNvPr id="4108" name="TextBox 3">
            <a:extLst>
              <a:ext uri="{FF2B5EF4-FFF2-40B4-BE49-F238E27FC236}">
                <a16:creationId xmlns:a16="http://schemas.microsoft.com/office/drawing/2014/main" id="{F81DE571-6BAF-DE31-42DB-88EF91F1D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1693863"/>
            <a:ext cx="2992437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25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5pPr>
            <a:lvl6pPr marL="25146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6pPr>
            <a:lvl7pPr marL="29718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7pPr>
            <a:lvl8pPr marL="34290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8pPr>
            <a:lvl9pPr marL="3886200" indent="-228600" defTabSz="2036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700">
                <a:solidFill>
                  <a:schemeClr val="tx1"/>
                </a:solidFill>
                <a:latin typeface="Calibri" panose="020F0502020204030204" pitchFamily="34" charset="0"/>
                <a:ea typeface="Geneva"/>
                <a:cs typeface="Geneva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6750" b="1" dirty="0"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LOGO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43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ヒラギノ角ゴ Pro W3</vt:lpstr>
      <vt:lpstr>Calibri</vt:lpstr>
      <vt:lpstr>Cambria</vt:lpstr>
      <vt:lpstr>Geneva</vt:lpstr>
      <vt:lpstr>Times New Roman</vt:lpstr>
      <vt:lpstr>Watermark</vt:lpstr>
      <vt:lpstr>Title Student, Researcher, or Faculty Name Name of Affiliated Department, Division, or Theme1 ; Department Name2,  University of Alabama at Birmingham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subject>The University of Alabama at Birmingham</dc:subject>
  <dc:creator>UAB Public Relations &amp; Marketing</dc:creator>
  <cp:lastModifiedBy>Huneycutt, Samantha Marie</cp:lastModifiedBy>
  <cp:revision>199</cp:revision>
  <dcterms:created xsi:type="dcterms:W3CDTF">2012-03-16T13:05:22Z</dcterms:created>
  <dcterms:modified xsi:type="dcterms:W3CDTF">2022-08-17T16:17:21Z</dcterms:modified>
</cp:coreProperties>
</file>