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843088" indent="-1385888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3686175" indent="-2771775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5529263" indent="-4157663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7372350" indent="-5543550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6"/>
    <p:restoredTop sz="94655"/>
  </p:normalViewPr>
  <p:slideViewPr>
    <p:cSldViewPr snapToGrid="0" snapToObjects="1" showGuides="1">
      <p:cViewPr varScale="1">
        <p:scale>
          <a:sx n="23" d="100"/>
          <a:sy n="23" d="100"/>
        </p:scale>
        <p:origin x="1308" y="6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4">
            <a:extLst>
              <a:ext uri="{FF2B5EF4-FFF2-40B4-BE49-F238E27FC236}">
                <a16:creationId xmlns:a16="http://schemas.microsoft.com/office/drawing/2014/main" id="{374A5A16-FD31-45CD-24AA-FB59304BED9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1185525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Freeform 5">
            <a:extLst>
              <a:ext uri="{FF2B5EF4-FFF2-40B4-BE49-F238E27FC236}">
                <a16:creationId xmlns:a16="http://schemas.microsoft.com/office/drawing/2014/main" id="{62FEC301-E2E4-C2DF-76E0-1BAEEDCAE7BE}"/>
              </a:ext>
            </a:extLst>
          </p:cNvPr>
          <p:cNvSpPr/>
          <p:nvPr userDrawn="1"/>
        </p:nvSpPr>
        <p:spPr bwMode="auto">
          <a:xfrm>
            <a:off x="35980688" y="-338138"/>
            <a:ext cx="5986462" cy="8153401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299879 h 8158340"/>
              <a:gd name="connsiteX1" fmla="*/ 1466 w 6372928"/>
              <a:gd name="connsiteY1" fmla="*/ 6100207 h 8158340"/>
              <a:gd name="connsiteX2" fmla="*/ 3140254 w 6372928"/>
              <a:gd name="connsiteY2" fmla="*/ 8158340 h 8158340"/>
              <a:gd name="connsiteX3" fmla="*/ 6360703 w 6372928"/>
              <a:gd name="connsiteY3" fmla="*/ 6112431 h 8158340"/>
              <a:gd name="connsiteX4" fmla="*/ 6372928 w 6372928"/>
              <a:gd name="connsiteY4" fmla="*/ 50 h 8158340"/>
              <a:gd name="connsiteX5" fmla="*/ 0 w 6372928"/>
              <a:gd name="connsiteY5" fmla="*/ 299879 h 8158340"/>
              <a:gd name="connsiteX0" fmla="*/ 54192 w 6371466"/>
              <a:gd name="connsiteY0" fmla="*/ 12434 h 8158290"/>
              <a:gd name="connsiteX1" fmla="*/ 4 w 6371466"/>
              <a:gd name="connsiteY1" fmla="*/ 6100157 h 8158290"/>
              <a:gd name="connsiteX2" fmla="*/ 3138792 w 6371466"/>
              <a:gd name="connsiteY2" fmla="*/ 8158290 h 8158290"/>
              <a:gd name="connsiteX3" fmla="*/ 6359241 w 6371466"/>
              <a:gd name="connsiteY3" fmla="*/ 6112381 h 8158290"/>
              <a:gd name="connsiteX4" fmla="*/ 6371466 w 6371466"/>
              <a:gd name="connsiteY4" fmla="*/ 0 h 8158290"/>
              <a:gd name="connsiteX5" fmla="*/ 54192 w 6371466"/>
              <a:gd name="connsiteY5" fmla="*/ 12434 h 8158290"/>
              <a:gd name="connsiteX0" fmla="*/ 0 w 6372928"/>
              <a:gd name="connsiteY0" fmla="*/ 38561 h 8158290"/>
              <a:gd name="connsiteX1" fmla="*/ 1466 w 6372928"/>
              <a:gd name="connsiteY1" fmla="*/ 6100157 h 8158290"/>
              <a:gd name="connsiteX2" fmla="*/ 3140254 w 6372928"/>
              <a:gd name="connsiteY2" fmla="*/ 8158290 h 8158290"/>
              <a:gd name="connsiteX3" fmla="*/ 6360703 w 6372928"/>
              <a:gd name="connsiteY3" fmla="*/ 6112381 h 8158290"/>
              <a:gd name="connsiteX4" fmla="*/ 6372928 w 6372928"/>
              <a:gd name="connsiteY4" fmla="*/ 0 h 8158290"/>
              <a:gd name="connsiteX5" fmla="*/ 0 w 6372928"/>
              <a:gd name="connsiteY5" fmla="*/ 38561 h 8158290"/>
              <a:gd name="connsiteX0" fmla="*/ 0 w 6361194"/>
              <a:gd name="connsiteY0" fmla="*/ 30172 h 8149901"/>
              <a:gd name="connsiteX1" fmla="*/ 1466 w 6361194"/>
              <a:gd name="connsiteY1" fmla="*/ 6091768 h 8149901"/>
              <a:gd name="connsiteX2" fmla="*/ 3140254 w 6361194"/>
              <a:gd name="connsiteY2" fmla="*/ 8149901 h 8149901"/>
              <a:gd name="connsiteX3" fmla="*/ 6360703 w 6361194"/>
              <a:gd name="connsiteY3" fmla="*/ 6103992 h 8149901"/>
              <a:gd name="connsiteX4" fmla="*/ 6346122 w 6361194"/>
              <a:gd name="connsiteY4" fmla="*/ 0 h 8149901"/>
              <a:gd name="connsiteX5" fmla="*/ 0 w 6361194"/>
              <a:gd name="connsiteY5" fmla="*/ 30172 h 8149901"/>
              <a:gd name="connsiteX0" fmla="*/ 0 w 6363993"/>
              <a:gd name="connsiteY0" fmla="*/ 21783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21783 h 8141512"/>
              <a:gd name="connsiteX0" fmla="*/ 0 w 6363993"/>
              <a:gd name="connsiteY0" fmla="*/ 5004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62548"/>
              <a:gd name="connsiteY0" fmla="*/ 5004 h 8141512"/>
              <a:gd name="connsiteX1" fmla="*/ 21 w 6362548"/>
              <a:gd name="connsiteY1" fmla="*/ 6083379 h 8141512"/>
              <a:gd name="connsiteX2" fmla="*/ 3138809 w 6362548"/>
              <a:gd name="connsiteY2" fmla="*/ 8141512 h 8141512"/>
              <a:gd name="connsiteX3" fmla="*/ 6359258 w 6362548"/>
              <a:gd name="connsiteY3" fmla="*/ 6095603 h 8141512"/>
              <a:gd name="connsiteX4" fmla="*/ 6362548 w 6362548"/>
              <a:gd name="connsiteY4" fmla="*/ 0 h 8141512"/>
              <a:gd name="connsiteX5" fmla="*/ 7490 w 6362548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77619"/>
              <a:gd name="connsiteY0" fmla="*/ 0 h 8153287"/>
              <a:gd name="connsiteX1" fmla="*/ 21 w 6377619"/>
              <a:gd name="connsiteY1" fmla="*/ 6095154 h 8153287"/>
              <a:gd name="connsiteX2" fmla="*/ 3138809 w 6377619"/>
              <a:gd name="connsiteY2" fmla="*/ 8153287 h 8153287"/>
              <a:gd name="connsiteX3" fmla="*/ 6377128 w 6377619"/>
              <a:gd name="connsiteY3" fmla="*/ 6115768 h 8153287"/>
              <a:gd name="connsiteX4" fmla="*/ 6362548 w 6377619"/>
              <a:gd name="connsiteY4" fmla="*/ 11775 h 8153287"/>
              <a:gd name="connsiteX5" fmla="*/ 7490 w 6377619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7128" h="8153287">
                <a:moveTo>
                  <a:pt x="7490" y="0"/>
                </a:moveTo>
                <a:cubicBezTo>
                  <a:pt x="7979" y="1933443"/>
                  <a:pt x="-468" y="4161711"/>
                  <a:pt x="21" y="6095154"/>
                </a:cubicBezTo>
                <a:lnTo>
                  <a:pt x="3138809" y="8153287"/>
                </a:lnTo>
                <a:lnTo>
                  <a:pt x="6377128" y="6115768"/>
                </a:lnTo>
                <a:cubicBezTo>
                  <a:pt x="6354397" y="4201962"/>
                  <a:pt x="6358473" y="1933970"/>
                  <a:pt x="6362548" y="11775"/>
                </a:cubicBezTo>
                <a:lnTo>
                  <a:pt x="749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15900" sx="102000" sy="102000" algn="ctr" rotWithShape="0">
              <a:prstClr val="black">
                <a:alpha val="32000"/>
              </a:prstClr>
            </a:outerShdw>
          </a:effectLst>
        </p:spPr>
        <p:txBody>
          <a:bodyPr lIns="457200" tIns="457200" rIns="457200" bIns="457200">
            <a:spAutoFit/>
          </a:bodyPr>
          <a:lstStyle/>
          <a:p>
            <a:pPr defTabSz="43894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258" dirty="0">
              <a:latin typeface="Arial Narrow" pitchFamily="61" charset="0"/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:a16="http://schemas.microsoft.com/office/drawing/2014/main" id="{D7902066-27C1-5831-B6E6-A03FF9425129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1307763" y="8594725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D7A778E6-3D9F-C515-290A-F2CD3FCE7DFA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1945600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10">
            <a:extLst>
              <a:ext uri="{FF2B5EF4-FFF2-40B4-BE49-F238E27FC236}">
                <a16:creationId xmlns:a16="http://schemas.microsoft.com/office/drawing/2014/main" id="{919EC501-16AC-A547-EF00-CBD9B9EAEA0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2705675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Freeform 10">
            <a:extLst>
              <a:ext uri="{FF2B5EF4-FFF2-40B4-BE49-F238E27FC236}">
                <a16:creationId xmlns:a16="http://schemas.microsoft.com/office/drawing/2014/main" id="{EEABD26A-819B-AB2B-C229-F7FB6743BA00}"/>
              </a:ext>
            </a:extLst>
          </p:cNvPr>
          <p:cNvSpPr/>
          <p:nvPr userDrawn="1"/>
        </p:nvSpPr>
        <p:spPr bwMode="auto">
          <a:xfrm>
            <a:off x="36474400" y="-627063"/>
            <a:ext cx="4999038" cy="7820026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432486"/>
              <a:gd name="connsiteY0" fmla="*/ 0 h 7858461"/>
              <a:gd name="connsiteX1" fmla="*/ 1466 w 6432486"/>
              <a:gd name="connsiteY1" fmla="*/ 6115638 h 7858461"/>
              <a:gd name="connsiteX2" fmla="*/ 3140254 w 6432486"/>
              <a:gd name="connsiteY2" fmla="*/ 7858461 h 7858461"/>
              <a:gd name="connsiteX3" fmla="*/ 6432309 w 6432486"/>
              <a:gd name="connsiteY3" fmla="*/ 6159393 h 7858461"/>
              <a:gd name="connsiteX4" fmla="*/ 6372928 w 6432486"/>
              <a:gd name="connsiteY4" fmla="*/ 13694 h 7858461"/>
              <a:gd name="connsiteX5" fmla="*/ 0 w 6432486"/>
              <a:gd name="connsiteY5" fmla="*/ 0 h 7858461"/>
              <a:gd name="connsiteX0" fmla="*/ 0 w 6432486"/>
              <a:gd name="connsiteY0" fmla="*/ 0 h 7858461"/>
              <a:gd name="connsiteX1" fmla="*/ 1466 w 6432486"/>
              <a:gd name="connsiteY1" fmla="*/ 6115638 h 7858461"/>
              <a:gd name="connsiteX2" fmla="*/ 3140254 w 6432486"/>
              <a:gd name="connsiteY2" fmla="*/ 7858461 h 7858461"/>
              <a:gd name="connsiteX3" fmla="*/ 6432309 w 6432486"/>
              <a:gd name="connsiteY3" fmla="*/ 6096331 h 7858461"/>
              <a:gd name="connsiteX4" fmla="*/ 6372928 w 6432486"/>
              <a:gd name="connsiteY4" fmla="*/ 13694 h 7858461"/>
              <a:gd name="connsiteX5" fmla="*/ 0 w 6432486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360702 w 6372928"/>
              <a:gd name="connsiteY3" fmla="*/ 612786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202520 w 6372928"/>
              <a:gd name="connsiteY3" fmla="*/ 6171407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59650 w 6372928"/>
              <a:gd name="connsiteY1" fmla="*/ 6115639 h 7858461"/>
              <a:gd name="connsiteX2" fmla="*/ 3140254 w 6372928"/>
              <a:gd name="connsiteY2" fmla="*/ 7858461 h 7858461"/>
              <a:gd name="connsiteX3" fmla="*/ 6202520 w 6372928"/>
              <a:gd name="connsiteY3" fmla="*/ 6171407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267473"/>
              <a:gd name="connsiteY0" fmla="*/ 0 h 7858461"/>
              <a:gd name="connsiteX1" fmla="*/ 54195 w 6267473"/>
              <a:gd name="connsiteY1" fmla="*/ 6115639 h 7858461"/>
              <a:gd name="connsiteX2" fmla="*/ 3034799 w 6267473"/>
              <a:gd name="connsiteY2" fmla="*/ 7858461 h 7858461"/>
              <a:gd name="connsiteX3" fmla="*/ 6097065 w 6267473"/>
              <a:gd name="connsiteY3" fmla="*/ 6171407 h 7858461"/>
              <a:gd name="connsiteX4" fmla="*/ 6267473 w 6267473"/>
              <a:gd name="connsiteY4" fmla="*/ 13694 h 7858461"/>
              <a:gd name="connsiteX5" fmla="*/ 0 w 6267473"/>
              <a:gd name="connsiteY5" fmla="*/ 0 h 7858461"/>
              <a:gd name="connsiteX0" fmla="*/ 51264 w 6213282"/>
              <a:gd name="connsiteY0" fmla="*/ 0 h 7858461"/>
              <a:gd name="connsiteX1" fmla="*/ 4 w 6213282"/>
              <a:gd name="connsiteY1" fmla="*/ 6115639 h 7858461"/>
              <a:gd name="connsiteX2" fmla="*/ 2980608 w 6213282"/>
              <a:gd name="connsiteY2" fmla="*/ 7858461 h 7858461"/>
              <a:gd name="connsiteX3" fmla="*/ 6042874 w 6213282"/>
              <a:gd name="connsiteY3" fmla="*/ 6171407 h 7858461"/>
              <a:gd name="connsiteX4" fmla="*/ 6213282 w 6213282"/>
              <a:gd name="connsiteY4" fmla="*/ 13694 h 7858461"/>
              <a:gd name="connsiteX5" fmla="*/ 51264 w 6213282"/>
              <a:gd name="connsiteY5" fmla="*/ 0 h 7858461"/>
              <a:gd name="connsiteX0" fmla="*/ 0 w 6267473"/>
              <a:gd name="connsiteY0" fmla="*/ 29851 h 7844767"/>
              <a:gd name="connsiteX1" fmla="*/ 54195 w 6267473"/>
              <a:gd name="connsiteY1" fmla="*/ 6101945 h 7844767"/>
              <a:gd name="connsiteX2" fmla="*/ 3034799 w 6267473"/>
              <a:gd name="connsiteY2" fmla="*/ 7844767 h 7844767"/>
              <a:gd name="connsiteX3" fmla="*/ 6097065 w 6267473"/>
              <a:gd name="connsiteY3" fmla="*/ 6157713 h 7844767"/>
              <a:gd name="connsiteX4" fmla="*/ 6267473 w 6267473"/>
              <a:gd name="connsiteY4" fmla="*/ 0 h 7844767"/>
              <a:gd name="connsiteX5" fmla="*/ 0 w 6267473"/>
              <a:gd name="connsiteY5" fmla="*/ 29851 h 7844767"/>
              <a:gd name="connsiteX0" fmla="*/ 0 w 6097329"/>
              <a:gd name="connsiteY0" fmla="*/ 17658 h 7832574"/>
              <a:gd name="connsiteX1" fmla="*/ 54195 w 6097329"/>
              <a:gd name="connsiteY1" fmla="*/ 6089752 h 7832574"/>
              <a:gd name="connsiteX2" fmla="*/ 3034799 w 6097329"/>
              <a:gd name="connsiteY2" fmla="*/ 7832574 h 7832574"/>
              <a:gd name="connsiteX3" fmla="*/ 6097065 w 6097329"/>
              <a:gd name="connsiteY3" fmla="*/ 6145520 h 7832574"/>
              <a:gd name="connsiteX4" fmla="*/ 6060780 w 6097329"/>
              <a:gd name="connsiteY4" fmla="*/ 0 h 7832574"/>
              <a:gd name="connsiteX5" fmla="*/ 0 w 6097329"/>
              <a:gd name="connsiteY5" fmla="*/ 17658 h 7832574"/>
              <a:gd name="connsiteX0" fmla="*/ 0 w 6097777"/>
              <a:gd name="connsiteY0" fmla="*/ 5465 h 7820381"/>
              <a:gd name="connsiteX1" fmla="*/ 54195 w 6097777"/>
              <a:gd name="connsiteY1" fmla="*/ 6077559 h 7820381"/>
              <a:gd name="connsiteX2" fmla="*/ 3034799 w 6097777"/>
              <a:gd name="connsiteY2" fmla="*/ 7820381 h 7820381"/>
              <a:gd name="connsiteX3" fmla="*/ 6097065 w 6097777"/>
              <a:gd name="connsiteY3" fmla="*/ 6133327 h 7820381"/>
              <a:gd name="connsiteX4" fmla="*/ 6090308 w 6097777"/>
              <a:gd name="connsiteY4" fmla="*/ 0 h 7820381"/>
              <a:gd name="connsiteX5" fmla="*/ 0 w 6097777"/>
              <a:gd name="connsiteY5" fmla="*/ 5465 h 7820381"/>
              <a:gd name="connsiteX0" fmla="*/ 0 w 6053486"/>
              <a:gd name="connsiteY0" fmla="*/ 17658 h 7820381"/>
              <a:gd name="connsiteX1" fmla="*/ 9904 w 6053486"/>
              <a:gd name="connsiteY1" fmla="*/ 6077559 h 7820381"/>
              <a:gd name="connsiteX2" fmla="*/ 2990508 w 6053486"/>
              <a:gd name="connsiteY2" fmla="*/ 7820381 h 7820381"/>
              <a:gd name="connsiteX3" fmla="*/ 6052774 w 6053486"/>
              <a:gd name="connsiteY3" fmla="*/ 6133327 h 7820381"/>
              <a:gd name="connsiteX4" fmla="*/ 6046017 w 6053486"/>
              <a:gd name="connsiteY4" fmla="*/ 0 h 7820381"/>
              <a:gd name="connsiteX5" fmla="*/ 0 w 6053486"/>
              <a:gd name="connsiteY5" fmla="*/ 17658 h 782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53486" h="7820381">
                <a:moveTo>
                  <a:pt x="0" y="17658"/>
                </a:moveTo>
                <a:cubicBezTo>
                  <a:pt x="489" y="1951101"/>
                  <a:pt x="9415" y="4144116"/>
                  <a:pt x="9904" y="6077559"/>
                </a:cubicBezTo>
                <a:lnTo>
                  <a:pt x="2990508" y="7820381"/>
                </a:lnTo>
                <a:cubicBezTo>
                  <a:pt x="4063991" y="7243515"/>
                  <a:pt x="4979291" y="6710193"/>
                  <a:pt x="6052774" y="6133327"/>
                </a:cubicBezTo>
                <a:cubicBezTo>
                  <a:pt x="6056849" y="4211132"/>
                  <a:pt x="6041942" y="1922195"/>
                  <a:pt x="6046017" y="0"/>
                </a:cubicBezTo>
                <a:lnTo>
                  <a:pt x="0" y="1765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0" cap="sq" cmpd="sng" algn="ctr">
            <a:solidFill>
              <a:schemeClr val="bg1"/>
            </a:solidFill>
            <a:prstDash val="dash"/>
            <a:bevel/>
            <a:headEnd type="none" w="med" len="med"/>
            <a:tailEnd type="none" w="med" len="med"/>
          </a:ln>
          <a:effectLst>
            <a:outerShdw blurRad="457200" dist="38100" dir="3900000" sx="102000" sy="102000" algn="t" rotWithShape="0">
              <a:prstClr val="black">
                <a:alpha val="38000"/>
              </a:prstClr>
            </a:outerShdw>
          </a:effectLst>
        </p:spPr>
        <p:txBody>
          <a:bodyPr lIns="457200" tIns="457200" rIns="457200" bIns="457200">
            <a:spAutoFit/>
          </a:bodyPr>
          <a:lstStyle/>
          <a:p>
            <a:pPr defTabSz="43894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258" dirty="0">
              <a:latin typeface="Arial Narrow" pitchFamily="61" charset="0"/>
            </a:endParaRPr>
          </a:p>
        </p:txBody>
      </p:sp>
      <p:pic>
        <p:nvPicPr>
          <p:cNvPr id="8" name="Picture 2" descr="C:\Users\rseay\Desktop\tumbler embroidery proof.tiff">
            <a:extLst>
              <a:ext uri="{FF2B5EF4-FFF2-40B4-BE49-F238E27FC236}">
                <a16:creationId xmlns:a16="http://schemas.microsoft.com/office/drawing/2014/main" id="{EFDC7072-22A8-EA17-5C63-80CFBDA264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5850" y="815975"/>
            <a:ext cx="4656138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9"/>
          <p:cNvSpPr>
            <a:spLocks noGrp="1"/>
          </p:cNvSpPr>
          <p:nvPr>
            <p:ph sz="quarter" idx="10"/>
          </p:nvPr>
        </p:nvSpPr>
        <p:spPr>
          <a:xfrm>
            <a:off x="914400" y="7734300"/>
            <a:ext cx="9798050" cy="16301357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914400" y="24551640"/>
            <a:ext cx="9798050" cy="7452360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3194624" y="19869150"/>
            <a:ext cx="9798050" cy="7452360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8"/>
          </p:nvPr>
        </p:nvSpPr>
        <p:spPr>
          <a:xfrm>
            <a:off x="11674474" y="7734300"/>
            <a:ext cx="9798050" cy="24269700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9"/>
          </p:nvPr>
        </p:nvSpPr>
        <p:spPr>
          <a:xfrm>
            <a:off x="22418677" y="7737764"/>
            <a:ext cx="9798050" cy="6975763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9"/>
          <p:cNvSpPr>
            <a:spLocks noGrp="1"/>
          </p:cNvSpPr>
          <p:nvPr>
            <p:ph sz="quarter" idx="20"/>
          </p:nvPr>
        </p:nvSpPr>
        <p:spPr>
          <a:xfrm>
            <a:off x="33194624" y="7734300"/>
            <a:ext cx="9798050" cy="11301845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21"/>
          </p:nvPr>
        </p:nvSpPr>
        <p:spPr>
          <a:xfrm>
            <a:off x="33194624" y="28154515"/>
            <a:ext cx="9798050" cy="3849485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hart Placeholder 23"/>
          <p:cNvSpPr>
            <a:spLocks noGrp="1"/>
          </p:cNvSpPr>
          <p:nvPr>
            <p:ph type="chart" sz="quarter" idx="22"/>
          </p:nvPr>
        </p:nvSpPr>
        <p:spPr>
          <a:xfrm>
            <a:off x="22550435" y="15565076"/>
            <a:ext cx="9666291" cy="6942137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0" name="Content Placeholder 9"/>
          <p:cNvSpPr>
            <a:spLocks noGrp="1"/>
          </p:cNvSpPr>
          <p:nvPr>
            <p:ph sz="quarter" idx="23"/>
          </p:nvPr>
        </p:nvSpPr>
        <p:spPr>
          <a:xfrm>
            <a:off x="22550435" y="23432539"/>
            <a:ext cx="9798050" cy="8571461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8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445045-FBF4-2B9E-63B8-88D7477A829D}"/>
              </a:ext>
            </a:extLst>
          </p:cNvPr>
          <p:cNvSpPr/>
          <p:nvPr userDrawn="1"/>
        </p:nvSpPr>
        <p:spPr>
          <a:xfrm>
            <a:off x="0" y="5486400"/>
            <a:ext cx="43891200" cy="2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68686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258"/>
          </a:p>
        </p:txBody>
      </p:sp>
      <p:cxnSp>
        <p:nvCxnSpPr>
          <p:cNvPr id="3" name="Straight Connector 5">
            <a:extLst>
              <a:ext uri="{FF2B5EF4-FFF2-40B4-BE49-F238E27FC236}">
                <a16:creationId xmlns:a16="http://schemas.microsoft.com/office/drawing/2014/main" id="{A2DB4754-DF1A-6676-14B9-0A3C8839B786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1185525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Freeform 6">
            <a:extLst>
              <a:ext uri="{FF2B5EF4-FFF2-40B4-BE49-F238E27FC236}">
                <a16:creationId xmlns:a16="http://schemas.microsoft.com/office/drawing/2014/main" id="{1E4D383A-A3CE-C864-C5A3-8749B29E758C}"/>
              </a:ext>
            </a:extLst>
          </p:cNvPr>
          <p:cNvSpPr/>
          <p:nvPr userDrawn="1"/>
        </p:nvSpPr>
        <p:spPr bwMode="auto">
          <a:xfrm>
            <a:off x="35980688" y="-338138"/>
            <a:ext cx="5986462" cy="8153401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299879 h 8158340"/>
              <a:gd name="connsiteX1" fmla="*/ 1466 w 6372928"/>
              <a:gd name="connsiteY1" fmla="*/ 6100207 h 8158340"/>
              <a:gd name="connsiteX2" fmla="*/ 3140254 w 6372928"/>
              <a:gd name="connsiteY2" fmla="*/ 8158340 h 8158340"/>
              <a:gd name="connsiteX3" fmla="*/ 6360703 w 6372928"/>
              <a:gd name="connsiteY3" fmla="*/ 6112431 h 8158340"/>
              <a:gd name="connsiteX4" fmla="*/ 6372928 w 6372928"/>
              <a:gd name="connsiteY4" fmla="*/ 50 h 8158340"/>
              <a:gd name="connsiteX5" fmla="*/ 0 w 6372928"/>
              <a:gd name="connsiteY5" fmla="*/ 299879 h 8158340"/>
              <a:gd name="connsiteX0" fmla="*/ 54192 w 6371466"/>
              <a:gd name="connsiteY0" fmla="*/ 12434 h 8158290"/>
              <a:gd name="connsiteX1" fmla="*/ 4 w 6371466"/>
              <a:gd name="connsiteY1" fmla="*/ 6100157 h 8158290"/>
              <a:gd name="connsiteX2" fmla="*/ 3138792 w 6371466"/>
              <a:gd name="connsiteY2" fmla="*/ 8158290 h 8158290"/>
              <a:gd name="connsiteX3" fmla="*/ 6359241 w 6371466"/>
              <a:gd name="connsiteY3" fmla="*/ 6112381 h 8158290"/>
              <a:gd name="connsiteX4" fmla="*/ 6371466 w 6371466"/>
              <a:gd name="connsiteY4" fmla="*/ 0 h 8158290"/>
              <a:gd name="connsiteX5" fmla="*/ 54192 w 6371466"/>
              <a:gd name="connsiteY5" fmla="*/ 12434 h 8158290"/>
              <a:gd name="connsiteX0" fmla="*/ 0 w 6372928"/>
              <a:gd name="connsiteY0" fmla="*/ 38561 h 8158290"/>
              <a:gd name="connsiteX1" fmla="*/ 1466 w 6372928"/>
              <a:gd name="connsiteY1" fmla="*/ 6100157 h 8158290"/>
              <a:gd name="connsiteX2" fmla="*/ 3140254 w 6372928"/>
              <a:gd name="connsiteY2" fmla="*/ 8158290 h 8158290"/>
              <a:gd name="connsiteX3" fmla="*/ 6360703 w 6372928"/>
              <a:gd name="connsiteY3" fmla="*/ 6112381 h 8158290"/>
              <a:gd name="connsiteX4" fmla="*/ 6372928 w 6372928"/>
              <a:gd name="connsiteY4" fmla="*/ 0 h 8158290"/>
              <a:gd name="connsiteX5" fmla="*/ 0 w 6372928"/>
              <a:gd name="connsiteY5" fmla="*/ 38561 h 8158290"/>
              <a:gd name="connsiteX0" fmla="*/ 0 w 6361194"/>
              <a:gd name="connsiteY0" fmla="*/ 30172 h 8149901"/>
              <a:gd name="connsiteX1" fmla="*/ 1466 w 6361194"/>
              <a:gd name="connsiteY1" fmla="*/ 6091768 h 8149901"/>
              <a:gd name="connsiteX2" fmla="*/ 3140254 w 6361194"/>
              <a:gd name="connsiteY2" fmla="*/ 8149901 h 8149901"/>
              <a:gd name="connsiteX3" fmla="*/ 6360703 w 6361194"/>
              <a:gd name="connsiteY3" fmla="*/ 6103992 h 8149901"/>
              <a:gd name="connsiteX4" fmla="*/ 6346122 w 6361194"/>
              <a:gd name="connsiteY4" fmla="*/ 0 h 8149901"/>
              <a:gd name="connsiteX5" fmla="*/ 0 w 6361194"/>
              <a:gd name="connsiteY5" fmla="*/ 30172 h 8149901"/>
              <a:gd name="connsiteX0" fmla="*/ 0 w 6363993"/>
              <a:gd name="connsiteY0" fmla="*/ 21783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21783 h 8141512"/>
              <a:gd name="connsiteX0" fmla="*/ 0 w 6363993"/>
              <a:gd name="connsiteY0" fmla="*/ 5004 h 8141512"/>
              <a:gd name="connsiteX1" fmla="*/ 1466 w 6363993"/>
              <a:gd name="connsiteY1" fmla="*/ 6083379 h 8141512"/>
              <a:gd name="connsiteX2" fmla="*/ 3140254 w 6363993"/>
              <a:gd name="connsiteY2" fmla="*/ 8141512 h 8141512"/>
              <a:gd name="connsiteX3" fmla="*/ 6360703 w 6363993"/>
              <a:gd name="connsiteY3" fmla="*/ 6095603 h 8141512"/>
              <a:gd name="connsiteX4" fmla="*/ 6363993 w 6363993"/>
              <a:gd name="connsiteY4" fmla="*/ 0 h 8141512"/>
              <a:gd name="connsiteX5" fmla="*/ 0 w 6363993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62548"/>
              <a:gd name="connsiteY0" fmla="*/ 5004 h 8141512"/>
              <a:gd name="connsiteX1" fmla="*/ 21 w 6362548"/>
              <a:gd name="connsiteY1" fmla="*/ 6083379 h 8141512"/>
              <a:gd name="connsiteX2" fmla="*/ 3138809 w 6362548"/>
              <a:gd name="connsiteY2" fmla="*/ 8141512 h 8141512"/>
              <a:gd name="connsiteX3" fmla="*/ 6359258 w 6362548"/>
              <a:gd name="connsiteY3" fmla="*/ 6095603 h 8141512"/>
              <a:gd name="connsiteX4" fmla="*/ 6362548 w 6362548"/>
              <a:gd name="connsiteY4" fmla="*/ 0 h 8141512"/>
              <a:gd name="connsiteX5" fmla="*/ 7490 w 6362548"/>
              <a:gd name="connsiteY5" fmla="*/ 5004 h 8141512"/>
              <a:gd name="connsiteX0" fmla="*/ 7490 w 6362548"/>
              <a:gd name="connsiteY0" fmla="*/ 0 h 8153287"/>
              <a:gd name="connsiteX1" fmla="*/ 21 w 6362548"/>
              <a:gd name="connsiteY1" fmla="*/ 6095154 h 8153287"/>
              <a:gd name="connsiteX2" fmla="*/ 3138809 w 6362548"/>
              <a:gd name="connsiteY2" fmla="*/ 8153287 h 8153287"/>
              <a:gd name="connsiteX3" fmla="*/ 6359258 w 6362548"/>
              <a:gd name="connsiteY3" fmla="*/ 6107378 h 8153287"/>
              <a:gd name="connsiteX4" fmla="*/ 6362548 w 6362548"/>
              <a:gd name="connsiteY4" fmla="*/ 11775 h 8153287"/>
              <a:gd name="connsiteX5" fmla="*/ 7490 w 6362548"/>
              <a:gd name="connsiteY5" fmla="*/ 0 h 8153287"/>
              <a:gd name="connsiteX0" fmla="*/ 7490 w 6377619"/>
              <a:gd name="connsiteY0" fmla="*/ 0 h 8153287"/>
              <a:gd name="connsiteX1" fmla="*/ 21 w 6377619"/>
              <a:gd name="connsiteY1" fmla="*/ 6095154 h 8153287"/>
              <a:gd name="connsiteX2" fmla="*/ 3138809 w 6377619"/>
              <a:gd name="connsiteY2" fmla="*/ 8153287 h 8153287"/>
              <a:gd name="connsiteX3" fmla="*/ 6377128 w 6377619"/>
              <a:gd name="connsiteY3" fmla="*/ 6115768 h 8153287"/>
              <a:gd name="connsiteX4" fmla="*/ 6362548 w 6377619"/>
              <a:gd name="connsiteY4" fmla="*/ 11775 h 8153287"/>
              <a:gd name="connsiteX5" fmla="*/ 7490 w 6377619"/>
              <a:gd name="connsiteY5" fmla="*/ 0 h 8153287"/>
              <a:gd name="connsiteX0" fmla="*/ 7490 w 6377128"/>
              <a:gd name="connsiteY0" fmla="*/ 0 h 8153287"/>
              <a:gd name="connsiteX1" fmla="*/ 21 w 6377128"/>
              <a:gd name="connsiteY1" fmla="*/ 6095154 h 8153287"/>
              <a:gd name="connsiteX2" fmla="*/ 3138809 w 6377128"/>
              <a:gd name="connsiteY2" fmla="*/ 8153287 h 8153287"/>
              <a:gd name="connsiteX3" fmla="*/ 6377128 w 6377128"/>
              <a:gd name="connsiteY3" fmla="*/ 6115768 h 8153287"/>
              <a:gd name="connsiteX4" fmla="*/ 6362548 w 6377128"/>
              <a:gd name="connsiteY4" fmla="*/ 11775 h 8153287"/>
              <a:gd name="connsiteX5" fmla="*/ 7490 w 6377128"/>
              <a:gd name="connsiteY5" fmla="*/ 0 h 8153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7128" h="8153287">
                <a:moveTo>
                  <a:pt x="7490" y="0"/>
                </a:moveTo>
                <a:cubicBezTo>
                  <a:pt x="7979" y="1933443"/>
                  <a:pt x="-468" y="4161711"/>
                  <a:pt x="21" y="6095154"/>
                </a:cubicBezTo>
                <a:lnTo>
                  <a:pt x="3138809" y="8153287"/>
                </a:lnTo>
                <a:lnTo>
                  <a:pt x="6377128" y="6115768"/>
                </a:lnTo>
                <a:cubicBezTo>
                  <a:pt x="6354397" y="4201962"/>
                  <a:pt x="6358473" y="1933970"/>
                  <a:pt x="6362548" y="11775"/>
                </a:cubicBezTo>
                <a:lnTo>
                  <a:pt x="749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15900" sx="102000" sy="102000" algn="ctr" rotWithShape="0">
              <a:prstClr val="black">
                <a:alpha val="32000"/>
              </a:prstClr>
            </a:outerShdw>
          </a:effectLst>
        </p:spPr>
        <p:txBody>
          <a:bodyPr lIns="457200" tIns="457200" rIns="457200" bIns="457200">
            <a:spAutoFit/>
          </a:bodyPr>
          <a:lstStyle/>
          <a:p>
            <a:pPr defTabSz="43894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258" dirty="0">
              <a:latin typeface="Arial Narrow" pitchFamily="61" charset="0"/>
            </a:endParaRPr>
          </a:p>
        </p:txBody>
      </p:sp>
      <p:cxnSp>
        <p:nvCxnSpPr>
          <p:cNvPr id="5" name="Straight Connector 9">
            <a:extLst>
              <a:ext uri="{FF2B5EF4-FFF2-40B4-BE49-F238E27FC236}">
                <a16:creationId xmlns:a16="http://schemas.microsoft.com/office/drawing/2014/main" id="{F7297F8C-64F9-B6E1-A393-EB437406E8A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1307763" y="8594725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6" name="Straight Connector 10">
            <a:extLst>
              <a:ext uri="{FF2B5EF4-FFF2-40B4-BE49-F238E27FC236}">
                <a16:creationId xmlns:a16="http://schemas.microsoft.com/office/drawing/2014/main" id="{12DCF058-4CA1-22B1-672B-09400D85BD2B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1945600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B909B28E-02BE-FD32-57A2-95F3A00C4C72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2705675" y="7734300"/>
            <a:ext cx="0" cy="2426970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 type="oval" w="lg" len="lg"/>
            <a:tailEnd type="oval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eform 11">
            <a:extLst>
              <a:ext uri="{FF2B5EF4-FFF2-40B4-BE49-F238E27FC236}">
                <a16:creationId xmlns:a16="http://schemas.microsoft.com/office/drawing/2014/main" id="{952EFD45-4416-A49F-BA05-1DCB7BA2BCF9}"/>
              </a:ext>
            </a:extLst>
          </p:cNvPr>
          <p:cNvSpPr/>
          <p:nvPr userDrawn="1"/>
        </p:nvSpPr>
        <p:spPr bwMode="auto">
          <a:xfrm>
            <a:off x="36474400" y="-627063"/>
            <a:ext cx="4999038" cy="7820026"/>
          </a:xfrm>
          <a:custGeom>
            <a:avLst/>
            <a:gdLst>
              <a:gd name="connsiteX0" fmla="*/ 41563 w 6400800"/>
              <a:gd name="connsiteY0" fmla="*/ 124691 h 8728363"/>
              <a:gd name="connsiteX1" fmla="*/ 41563 w 6400800"/>
              <a:gd name="connsiteY1" fmla="*/ 6691745 h 8728363"/>
              <a:gd name="connsiteX2" fmla="*/ 3158836 w 6400800"/>
              <a:gd name="connsiteY2" fmla="*/ 8728363 h 8728363"/>
              <a:gd name="connsiteX3" fmla="*/ 6400800 w 6400800"/>
              <a:gd name="connsiteY3" fmla="*/ 6650181 h 8728363"/>
              <a:gd name="connsiteX4" fmla="*/ 6359236 w 6400800"/>
              <a:gd name="connsiteY4" fmla="*/ 0 h 8728363"/>
              <a:gd name="connsiteX5" fmla="*/ 0 w 6400800"/>
              <a:gd name="connsiteY5" fmla="*/ 83127 h 8728363"/>
              <a:gd name="connsiteX6" fmla="*/ 0 w 6400800"/>
              <a:gd name="connsiteY6" fmla="*/ 83127 h 8728363"/>
              <a:gd name="connsiteX7" fmla="*/ 41563 w 6400800"/>
              <a:gd name="connsiteY7" fmla="*/ 706581 h 8728363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623454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0" fmla="*/ 41563 w 6400800"/>
              <a:gd name="connsiteY0" fmla="*/ 41564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41563 w 6400800"/>
              <a:gd name="connsiteY7" fmla="*/ 41564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0 w 6400800"/>
              <a:gd name="connsiteY6" fmla="*/ 0 h 8645236"/>
              <a:gd name="connsiteX7" fmla="*/ 83127 w 6400800"/>
              <a:gd name="connsiteY7" fmla="*/ 872837 h 8645236"/>
              <a:gd name="connsiteX0" fmla="*/ 83127 w 6400800"/>
              <a:gd name="connsiteY0" fmla="*/ 872837 h 8645236"/>
              <a:gd name="connsiteX1" fmla="*/ 41563 w 6400800"/>
              <a:gd name="connsiteY1" fmla="*/ 6608618 h 8645236"/>
              <a:gd name="connsiteX2" fmla="*/ 3158836 w 6400800"/>
              <a:gd name="connsiteY2" fmla="*/ 8645236 h 8645236"/>
              <a:gd name="connsiteX3" fmla="*/ 6400800 w 6400800"/>
              <a:gd name="connsiteY3" fmla="*/ 6567054 h 8645236"/>
              <a:gd name="connsiteX4" fmla="*/ 6359236 w 6400800"/>
              <a:gd name="connsiteY4" fmla="*/ 789710 h 8645236"/>
              <a:gd name="connsiteX5" fmla="*/ 0 w 6400800"/>
              <a:gd name="connsiteY5" fmla="*/ 0 h 8645236"/>
              <a:gd name="connsiteX6" fmla="*/ 83127 w 6400800"/>
              <a:gd name="connsiteY6" fmla="*/ 872837 h 864523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4156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41563 h 7855526"/>
              <a:gd name="connsiteX0" fmla="*/ 41564 w 6359237"/>
              <a:gd name="connsiteY0" fmla="*/ 0 h 7897090"/>
              <a:gd name="connsiteX1" fmla="*/ 0 w 6359237"/>
              <a:gd name="connsiteY1" fmla="*/ 5860472 h 7897090"/>
              <a:gd name="connsiteX2" fmla="*/ 3117273 w 6359237"/>
              <a:gd name="connsiteY2" fmla="*/ 7897090 h 7897090"/>
              <a:gd name="connsiteX3" fmla="*/ 6359237 w 6359237"/>
              <a:gd name="connsiteY3" fmla="*/ 5818908 h 7897090"/>
              <a:gd name="connsiteX4" fmla="*/ 6317673 w 6359237"/>
              <a:gd name="connsiteY4" fmla="*/ 41564 h 7897090"/>
              <a:gd name="connsiteX5" fmla="*/ 41564 w 6359237"/>
              <a:gd name="connsiteY5" fmla="*/ 0 h 7897090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41564 w 6359237"/>
              <a:gd name="connsiteY0" fmla="*/ 0 h 7855527"/>
              <a:gd name="connsiteX1" fmla="*/ 0 w 6359237"/>
              <a:gd name="connsiteY1" fmla="*/ 5818909 h 7855527"/>
              <a:gd name="connsiteX2" fmla="*/ 3117273 w 6359237"/>
              <a:gd name="connsiteY2" fmla="*/ 7855527 h 7855527"/>
              <a:gd name="connsiteX3" fmla="*/ 6359237 w 6359237"/>
              <a:gd name="connsiteY3" fmla="*/ 5777345 h 7855527"/>
              <a:gd name="connsiteX4" fmla="*/ 6317673 w 6359237"/>
              <a:gd name="connsiteY4" fmla="*/ 1 h 7855527"/>
              <a:gd name="connsiteX5" fmla="*/ 41564 w 6359237"/>
              <a:gd name="connsiteY5" fmla="*/ 0 h 7855527"/>
              <a:gd name="connsiteX0" fmla="*/ 0 w 6400800"/>
              <a:gd name="connsiteY0" fmla="*/ 41563 h 7855526"/>
              <a:gd name="connsiteX1" fmla="*/ 41563 w 6400800"/>
              <a:gd name="connsiteY1" fmla="*/ 5818908 h 7855526"/>
              <a:gd name="connsiteX2" fmla="*/ 3158836 w 6400800"/>
              <a:gd name="connsiteY2" fmla="*/ 7855526 h 7855526"/>
              <a:gd name="connsiteX3" fmla="*/ 6400800 w 6400800"/>
              <a:gd name="connsiteY3" fmla="*/ 5777344 h 7855526"/>
              <a:gd name="connsiteX4" fmla="*/ 6359236 w 6400800"/>
              <a:gd name="connsiteY4" fmla="*/ 0 h 7855526"/>
              <a:gd name="connsiteX5" fmla="*/ 0 w 6400800"/>
              <a:gd name="connsiteY5" fmla="*/ 41563 h 7855526"/>
              <a:gd name="connsiteX0" fmla="*/ 41564 w 6359237"/>
              <a:gd name="connsiteY0" fmla="*/ 83127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41564 w 6359237"/>
              <a:gd name="connsiteY5" fmla="*/ 83127 h 7855526"/>
              <a:gd name="connsiteX0" fmla="*/ 20049 w 6359237"/>
              <a:gd name="connsiteY0" fmla="*/ 7823 h 7855526"/>
              <a:gd name="connsiteX1" fmla="*/ 0 w 6359237"/>
              <a:gd name="connsiteY1" fmla="*/ 5818908 h 7855526"/>
              <a:gd name="connsiteX2" fmla="*/ 3117273 w 6359237"/>
              <a:gd name="connsiteY2" fmla="*/ 7855526 h 7855526"/>
              <a:gd name="connsiteX3" fmla="*/ 6359237 w 6359237"/>
              <a:gd name="connsiteY3" fmla="*/ 5777344 h 7855526"/>
              <a:gd name="connsiteX4" fmla="*/ 6317673 w 6359237"/>
              <a:gd name="connsiteY4" fmla="*/ 0 h 7855526"/>
              <a:gd name="connsiteX5" fmla="*/ 20049 w 6359237"/>
              <a:gd name="connsiteY5" fmla="*/ 7823 h 7855526"/>
              <a:gd name="connsiteX0" fmla="*/ 20049 w 6371461"/>
              <a:gd name="connsiteY0" fmla="*/ 0 h 7847703"/>
              <a:gd name="connsiteX1" fmla="*/ 0 w 6371461"/>
              <a:gd name="connsiteY1" fmla="*/ 5811085 h 7847703"/>
              <a:gd name="connsiteX2" fmla="*/ 3117273 w 6371461"/>
              <a:gd name="connsiteY2" fmla="*/ 7847703 h 7847703"/>
              <a:gd name="connsiteX3" fmla="*/ 6359237 w 6371461"/>
              <a:gd name="connsiteY3" fmla="*/ 5769521 h 7847703"/>
              <a:gd name="connsiteX4" fmla="*/ 6371461 w 6371461"/>
              <a:gd name="connsiteY4" fmla="*/ 2935 h 7847703"/>
              <a:gd name="connsiteX5" fmla="*/ 20049 w 6371461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769521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47703"/>
              <a:gd name="connsiteX1" fmla="*/ 0 w 6359858"/>
              <a:gd name="connsiteY1" fmla="*/ 5811085 h 7847703"/>
              <a:gd name="connsiteX2" fmla="*/ 3117273 w 6359858"/>
              <a:gd name="connsiteY2" fmla="*/ 7847703 h 7847703"/>
              <a:gd name="connsiteX3" fmla="*/ 6359237 w 6359858"/>
              <a:gd name="connsiteY3" fmla="*/ 5823309 h 7847703"/>
              <a:gd name="connsiteX4" fmla="*/ 6349946 w 6359858"/>
              <a:gd name="connsiteY4" fmla="*/ 13693 h 7847703"/>
              <a:gd name="connsiteX5" fmla="*/ 20049 w 6359858"/>
              <a:gd name="connsiteY5" fmla="*/ 0 h 7847703"/>
              <a:gd name="connsiteX0" fmla="*/ 20049 w 6359858"/>
              <a:gd name="connsiteY0" fmla="*/ 0 h 7869218"/>
              <a:gd name="connsiteX1" fmla="*/ 0 w 6359858"/>
              <a:gd name="connsiteY1" fmla="*/ 5811085 h 7869218"/>
              <a:gd name="connsiteX2" fmla="*/ 3138788 w 6359858"/>
              <a:gd name="connsiteY2" fmla="*/ 7869218 h 7869218"/>
              <a:gd name="connsiteX3" fmla="*/ 6359237 w 6359858"/>
              <a:gd name="connsiteY3" fmla="*/ 5823309 h 7869218"/>
              <a:gd name="connsiteX4" fmla="*/ 6349946 w 6359858"/>
              <a:gd name="connsiteY4" fmla="*/ 13693 h 7869218"/>
              <a:gd name="connsiteX5" fmla="*/ 20049 w 6359858"/>
              <a:gd name="connsiteY5" fmla="*/ 0 h 7869218"/>
              <a:gd name="connsiteX0" fmla="*/ 0 w 6361324"/>
              <a:gd name="connsiteY0" fmla="*/ 0 h 7858461"/>
              <a:gd name="connsiteX1" fmla="*/ 1466 w 6361324"/>
              <a:gd name="connsiteY1" fmla="*/ 5800328 h 7858461"/>
              <a:gd name="connsiteX2" fmla="*/ 3140254 w 6361324"/>
              <a:gd name="connsiteY2" fmla="*/ 7858461 h 7858461"/>
              <a:gd name="connsiteX3" fmla="*/ 6360703 w 6361324"/>
              <a:gd name="connsiteY3" fmla="*/ 5812552 h 7858461"/>
              <a:gd name="connsiteX4" fmla="*/ 6351412 w 6361324"/>
              <a:gd name="connsiteY4" fmla="*/ 2936 h 7858461"/>
              <a:gd name="connsiteX5" fmla="*/ 0 w 6361324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580032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360703 w 6372928"/>
              <a:gd name="connsiteY3" fmla="*/ 581255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432486"/>
              <a:gd name="connsiteY0" fmla="*/ 0 h 7858461"/>
              <a:gd name="connsiteX1" fmla="*/ 1466 w 6432486"/>
              <a:gd name="connsiteY1" fmla="*/ 6115638 h 7858461"/>
              <a:gd name="connsiteX2" fmla="*/ 3140254 w 6432486"/>
              <a:gd name="connsiteY2" fmla="*/ 7858461 h 7858461"/>
              <a:gd name="connsiteX3" fmla="*/ 6432309 w 6432486"/>
              <a:gd name="connsiteY3" fmla="*/ 6159393 h 7858461"/>
              <a:gd name="connsiteX4" fmla="*/ 6372928 w 6432486"/>
              <a:gd name="connsiteY4" fmla="*/ 13694 h 7858461"/>
              <a:gd name="connsiteX5" fmla="*/ 0 w 6432486"/>
              <a:gd name="connsiteY5" fmla="*/ 0 h 7858461"/>
              <a:gd name="connsiteX0" fmla="*/ 0 w 6432486"/>
              <a:gd name="connsiteY0" fmla="*/ 0 h 7858461"/>
              <a:gd name="connsiteX1" fmla="*/ 1466 w 6432486"/>
              <a:gd name="connsiteY1" fmla="*/ 6115638 h 7858461"/>
              <a:gd name="connsiteX2" fmla="*/ 3140254 w 6432486"/>
              <a:gd name="connsiteY2" fmla="*/ 7858461 h 7858461"/>
              <a:gd name="connsiteX3" fmla="*/ 6432309 w 6432486"/>
              <a:gd name="connsiteY3" fmla="*/ 6096331 h 7858461"/>
              <a:gd name="connsiteX4" fmla="*/ 6372928 w 6432486"/>
              <a:gd name="connsiteY4" fmla="*/ 13694 h 7858461"/>
              <a:gd name="connsiteX5" fmla="*/ 0 w 6432486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360702 w 6372928"/>
              <a:gd name="connsiteY3" fmla="*/ 6127862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466 w 6372928"/>
              <a:gd name="connsiteY1" fmla="*/ 6115638 h 7858461"/>
              <a:gd name="connsiteX2" fmla="*/ 3140254 w 6372928"/>
              <a:gd name="connsiteY2" fmla="*/ 7858461 h 7858461"/>
              <a:gd name="connsiteX3" fmla="*/ 6202520 w 6372928"/>
              <a:gd name="connsiteY3" fmla="*/ 6171407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372928"/>
              <a:gd name="connsiteY0" fmla="*/ 0 h 7858461"/>
              <a:gd name="connsiteX1" fmla="*/ 159650 w 6372928"/>
              <a:gd name="connsiteY1" fmla="*/ 6115639 h 7858461"/>
              <a:gd name="connsiteX2" fmla="*/ 3140254 w 6372928"/>
              <a:gd name="connsiteY2" fmla="*/ 7858461 h 7858461"/>
              <a:gd name="connsiteX3" fmla="*/ 6202520 w 6372928"/>
              <a:gd name="connsiteY3" fmla="*/ 6171407 h 7858461"/>
              <a:gd name="connsiteX4" fmla="*/ 6372928 w 6372928"/>
              <a:gd name="connsiteY4" fmla="*/ 13694 h 7858461"/>
              <a:gd name="connsiteX5" fmla="*/ 0 w 6372928"/>
              <a:gd name="connsiteY5" fmla="*/ 0 h 7858461"/>
              <a:gd name="connsiteX0" fmla="*/ 0 w 6267473"/>
              <a:gd name="connsiteY0" fmla="*/ 0 h 7858461"/>
              <a:gd name="connsiteX1" fmla="*/ 54195 w 6267473"/>
              <a:gd name="connsiteY1" fmla="*/ 6115639 h 7858461"/>
              <a:gd name="connsiteX2" fmla="*/ 3034799 w 6267473"/>
              <a:gd name="connsiteY2" fmla="*/ 7858461 h 7858461"/>
              <a:gd name="connsiteX3" fmla="*/ 6097065 w 6267473"/>
              <a:gd name="connsiteY3" fmla="*/ 6171407 h 7858461"/>
              <a:gd name="connsiteX4" fmla="*/ 6267473 w 6267473"/>
              <a:gd name="connsiteY4" fmla="*/ 13694 h 7858461"/>
              <a:gd name="connsiteX5" fmla="*/ 0 w 6267473"/>
              <a:gd name="connsiteY5" fmla="*/ 0 h 7858461"/>
              <a:gd name="connsiteX0" fmla="*/ 51264 w 6213282"/>
              <a:gd name="connsiteY0" fmla="*/ 0 h 7858461"/>
              <a:gd name="connsiteX1" fmla="*/ 4 w 6213282"/>
              <a:gd name="connsiteY1" fmla="*/ 6115639 h 7858461"/>
              <a:gd name="connsiteX2" fmla="*/ 2980608 w 6213282"/>
              <a:gd name="connsiteY2" fmla="*/ 7858461 h 7858461"/>
              <a:gd name="connsiteX3" fmla="*/ 6042874 w 6213282"/>
              <a:gd name="connsiteY3" fmla="*/ 6171407 h 7858461"/>
              <a:gd name="connsiteX4" fmla="*/ 6213282 w 6213282"/>
              <a:gd name="connsiteY4" fmla="*/ 13694 h 7858461"/>
              <a:gd name="connsiteX5" fmla="*/ 51264 w 6213282"/>
              <a:gd name="connsiteY5" fmla="*/ 0 h 7858461"/>
              <a:gd name="connsiteX0" fmla="*/ 0 w 6267473"/>
              <a:gd name="connsiteY0" fmla="*/ 29851 h 7844767"/>
              <a:gd name="connsiteX1" fmla="*/ 54195 w 6267473"/>
              <a:gd name="connsiteY1" fmla="*/ 6101945 h 7844767"/>
              <a:gd name="connsiteX2" fmla="*/ 3034799 w 6267473"/>
              <a:gd name="connsiteY2" fmla="*/ 7844767 h 7844767"/>
              <a:gd name="connsiteX3" fmla="*/ 6097065 w 6267473"/>
              <a:gd name="connsiteY3" fmla="*/ 6157713 h 7844767"/>
              <a:gd name="connsiteX4" fmla="*/ 6267473 w 6267473"/>
              <a:gd name="connsiteY4" fmla="*/ 0 h 7844767"/>
              <a:gd name="connsiteX5" fmla="*/ 0 w 6267473"/>
              <a:gd name="connsiteY5" fmla="*/ 29851 h 7844767"/>
              <a:gd name="connsiteX0" fmla="*/ 0 w 6097329"/>
              <a:gd name="connsiteY0" fmla="*/ 17658 h 7832574"/>
              <a:gd name="connsiteX1" fmla="*/ 54195 w 6097329"/>
              <a:gd name="connsiteY1" fmla="*/ 6089752 h 7832574"/>
              <a:gd name="connsiteX2" fmla="*/ 3034799 w 6097329"/>
              <a:gd name="connsiteY2" fmla="*/ 7832574 h 7832574"/>
              <a:gd name="connsiteX3" fmla="*/ 6097065 w 6097329"/>
              <a:gd name="connsiteY3" fmla="*/ 6145520 h 7832574"/>
              <a:gd name="connsiteX4" fmla="*/ 6060780 w 6097329"/>
              <a:gd name="connsiteY4" fmla="*/ 0 h 7832574"/>
              <a:gd name="connsiteX5" fmla="*/ 0 w 6097329"/>
              <a:gd name="connsiteY5" fmla="*/ 17658 h 7832574"/>
              <a:gd name="connsiteX0" fmla="*/ 0 w 6097777"/>
              <a:gd name="connsiteY0" fmla="*/ 5465 h 7820381"/>
              <a:gd name="connsiteX1" fmla="*/ 54195 w 6097777"/>
              <a:gd name="connsiteY1" fmla="*/ 6077559 h 7820381"/>
              <a:gd name="connsiteX2" fmla="*/ 3034799 w 6097777"/>
              <a:gd name="connsiteY2" fmla="*/ 7820381 h 7820381"/>
              <a:gd name="connsiteX3" fmla="*/ 6097065 w 6097777"/>
              <a:gd name="connsiteY3" fmla="*/ 6133327 h 7820381"/>
              <a:gd name="connsiteX4" fmla="*/ 6090308 w 6097777"/>
              <a:gd name="connsiteY4" fmla="*/ 0 h 7820381"/>
              <a:gd name="connsiteX5" fmla="*/ 0 w 6097777"/>
              <a:gd name="connsiteY5" fmla="*/ 5465 h 7820381"/>
              <a:gd name="connsiteX0" fmla="*/ 0 w 6053486"/>
              <a:gd name="connsiteY0" fmla="*/ 17658 h 7820381"/>
              <a:gd name="connsiteX1" fmla="*/ 9904 w 6053486"/>
              <a:gd name="connsiteY1" fmla="*/ 6077559 h 7820381"/>
              <a:gd name="connsiteX2" fmla="*/ 2990508 w 6053486"/>
              <a:gd name="connsiteY2" fmla="*/ 7820381 h 7820381"/>
              <a:gd name="connsiteX3" fmla="*/ 6052774 w 6053486"/>
              <a:gd name="connsiteY3" fmla="*/ 6133327 h 7820381"/>
              <a:gd name="connsiteX4" fmla="*/ 6046017 w 6053486"/>
              <a:gd name="connsiteY4" fmla="*/ 0 h 7820381"/>
              <a:gd name="connsiteX5" fmla="*/ 0 w 6053486"/>
              <a:gd name="connsiteY5" fmla="*/ 17658 h 782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53486" h="7820381">
                <a:moveTo>
                  <a:pt x="0" y="17658"/>
                </a:moveTo>
                <a:cubicBezTo>
                  <a:pt x="489" y="1951101"/>
                  <a:pt x="9415" y="4144116"/>
                  <a:pt x="9904" y="6077559"/>
                </a:cubicBezTo>
                <a:lnTo>
                  <a:pt x="2990508" y="7820381"/>
                </a:lnTo>
                <a:cubicBezTo>
                  <a:pt x="4063991" y="7243515"/>
                  <a:pt x="4979291" y="6710193"/>
                  <a:pt x="6052774" y="6133327"/>
                </a:cubicBezTo>
                <a:cubicBezTo>
                  <a:pt x="6056849" y="4211132"/>
                  <a:pt x="6041942" y="1922195"/>
                  <a:pt x="6046017" y="0"/>
                </a:cubicBezTo>
                <a:lnTo>
                  <a:pt x="0" y="17658"/>
                </a:lnTo>
                <a:close/>
              </a:path>
            </a:pathLst>
          </a:custGeom>
          <a:noFill/>
          <a:ln w="31750" cap="sq" cmpd="sng" algn="ctr">
            <a:solidFill>
              <a:schemeClr val="bg1"/>
            </a:solidFill>
            <a:prstDash val="dash"/>
            <a:bevel/>
            <a:headEnd type="none" w="med" len="med"/>
            <a:tailEnd type="none" w="med" len="med"/>
          </a:ln>
          <a:effectLst>
            <a:outerShdw blurRad="457200" dist="38100" dir="3900000" sx="102000" sy="102000" algn="t" rotWithShape="0">
              <a:prstClr val="black">
                <a:alpha val="38000"/>
              </a:prstClr>
            </a:outerShdw>
          </a:effectLst>
        </p:spPr>
        <p:txBody>
          <a:bodyPr lIns="457200" tIns="457200" rIns="457200" bIns="457200">
            <a:spAutoFit/>
          </a:bodyPr>
          <a:lstStyle/>
          <a:p>
            <a:pPr defTabSz="43894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7258" dirty="0">
              <a:latin typeface="Arial Narrow" pitchFamily="61" charset="0"/>
            </a:endParaRPr>
          </a:p>
        </p:txBody>
      </p:sp>
      <p:sp>
        <p:nvSpPr>
          <p:cNvPr id="12" name="Content Placeholder 9"/>
          <p:cNvSpPr>
            <a:spLocks noGrp="1"/>
          </p:cNvSpPr>
          <p:nvPr>
            <p:ph sz="quarter" idx="10"/>
          </p:nvPr>
        </p:nvSpPr>
        <p:spPr>
          <a:xfrm>
            <a:off x="914400" y="7734300"/>
            <a:ext cx="9798050" cy="16301357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914400" y="24551640"/>
            <a:ext cx="9798050" cy="7452360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3194624" y="19869150"/>
            <a:ext cx="9798050" cy="7452360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8"/>
          </p:nvPr>
        </p:nvSpPr>
        <p:spPr>
          <a:xfrm>
            <a:off x="11674474" y="7734300"/>
            <a:ext cx="9798050" cy="24269700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9"/>
          </p:nvPr>
        </p:nvSpPr>
        <p:spPr>
          <a:xfrm>
            <a:off x="22418677" y="7737764"/>
            <a:ext cx="9798050" cy="6975763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9"/>
          <p:cNvSpPr>
            <a:spLocks noGrp="1"/>
          </p:cNvSpPr>
          <p:nvPr>
            <p:ph sz="quarter" idx="20"/>
          </p:nvPr>
        </p:nvSpPr>
        <p:spPr>
          <a:xfrm>
            <a:off x="33194624" y="7734300"/>
            <a:ext cx="9798050" cy="11301845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21"/>
          </p:nvPr>
        </p:nvSpPr>
        <p:spPr>
          <a:xfrm>
            <a:off x="33194624" y="28154515"/>
            <a:ext cx="9798050" cy="3849485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hart Placeholder 23"/>
          <p:cNvSpPr>
            <a:spLocks noGrp="1"/>
          </p:cNvSpPr>
          <p:nvPr>
            <p:ph type="chart" sz="quarter" idx="22"/>
          </p:nvPr>
        </p:nvSpPr>
        <p:spPr>
          <a:xfrm>
            <a:off x="22550435" y="15565076"/>
            <a:ext cx="9666291" cy="6942137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0" name="Content Placeholder 9"/>
          <p:cNvSpPr>
            <a:spLocks noGrp="1"/>
          </p:cNvSpPr>
          <p:nvPr>
            <p:ph sz="quarter" idx="23"/>
          </p:nvPr>
        </p:nvSpPr>
        <p:spPr>
          <a:xfrm>
            <a:off x="22550435" y="23432539"/>
            <a:ext cx="9798050" cy="8571461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675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E4B4660-1ED1-6D68-ED5C-28943DB2A7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91200" cy="3291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6">
            <a:extLst>
              <a:ext uri="{FF2B5EF4-FFF2-40B4-BE49-F238E27FC236}">
                <a16:creationId xmlns:a16="http://schemas.microsoft.com/office/drawing/2014/main" id="{490467CA-C0F0-2DA1-3DD3-485AF1FACC1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486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defTabSz="368686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>
              <a:latin typeface="Arial" charset="0"/>
              <a:ea typeface="Arial" charset="0"/>
            </a:endParaRPr>
          </a:p>
        </p:txBody>
      </p:sp>
      <p:cxnSp>
        <p:nvCxnSpPr>
          <p:cNvPr id="1028" name="Straight Connector 8">
            <a:extLst>
              <a:ext uri="{FF2B5EF4-FFF2-40B4-BE49-F238E27FC236}">
                <a16:creationId xmlns:a16="http://schemas.microsoft.com/office/drawing/2014/main" id="{F0949407-93BE-C898-A23F-82B99249ECB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-566738" y="4919663"/>
            <a:ext cx="44850051" cy="0"/>
          </a:xfrm>
          <a:prstGeom prst="line">
            <a:avLst/>
          </a:prstGeom>
          <a:noFill/>
          <a:ln w="31750" algn="ctr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6F681108-952D-43D4-75DF-B2A70B823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477838"/>
            <a:ext cx="41224200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43" tIns="45614" rIns="91243" bIns="45614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defTabSz="368686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8800" dirty="0">
                <a:solidFill>
                  <a:srgbClr val="FFFFFF"/>
                </a:solidFill>
                <a:latin typeface="+mn-lt"/>
                <a:ea typeface="Arial" charset="0"/>
              </a:rPr>
              <a:t>Title Of Project</a:t>
            </a:r>
          </a:p>
          <a:p>
            <a:pPr defTabSz="3686861" eaLnBrk="1" fontAlgn="auto" hangingPunct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altLang="en-US" sz="4400" dirty="0">
                <a:solidFill>
                  <a:srgbClr val="FFFFFF"/>
                </a:solidFill>
                <a:latin typeface="+mn-lt"/>
                <a:ea typeface="Arial" charset="0"/>
              </a:rPr>
              <a:t>Author 1, Degree; Author 2, Degree; Author 3, Degree</a:t>
            </a:r>
          </a:p>
          <a:p>
            <a:pPr defTabSz="3686861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FFFF"/>
                </a:solidFill>
                <a:latin typeface="+mn-lt"/>
                <a:ea typeface="Arial" charset="0"/>
              </a:rPr>
              <a:t>Medical Scientist Training Program, List Your Department; Department B; Department C</a:t>
            </a:r>
          </a:p>
          <a:p>
            <a:pPr defTabSz="3686861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altLang="en-US" sz="3200" dirty="0">
                <a:solidFill>
                  <a:srgbClr val="FFFFFF"/>
                </a:solidFill>
                <a:latin typeface="+mn-lt"/>
                <a:ea typeface="Arial" charset="0"/>
              </a:rPr>
              <a:t>Physician Scientist Development Office, University of Alabama at Birmingham</a:t>
            </a:r>
          </a:p>
        </p:txBody>
      </p:sp>
      <p:sp>
        <p:nvSpPr>
          <p:cNvPr id="4099" name="TextBox 1">
            <a:extLst>
              <a:ext uri="{FF2B5EF4-FFF2-40B4-BE49-F238E27FC236}">
                <a16:creationId xmlns:a16="http://schemas.microsoft.com/office/drawing/2014/main" id="{8DBCB586-813B-01B3-F4A9-823779D92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984875"/>
            <a:ext cx="982980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900">
              <a:cs typeface="Arial" panose="020B0604020202020204" pitchFamily="34" charset="0"/>
            </a:endParaRPr>
          </a:p>
        </p:txBody>
      </p:sp>
      <p:sp>
        <p:nvSpPr>
          <p:cNvPr id="4100" name="TextBox 5">
            <a:extLst>
              <a:ext uri="{FF2B5EF4-FFF2-40B4-BE49-F238E27FC236}">
                <a16:creationId xmlns:a16="http://schemas.microsoft.com/office/drawing/2014/main" id="{2DA493C3-6078-6087-3872-BB1E6FB9A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6040438"/>
            <a:ext cx="9829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Introduction</a:t>
            </a:r>
          </a:p>
        </p:txBody>
      </p:sp>
      <p:sp>
        <p:nvSpPr>
          <p:cNvPr id="4101" name="TextBox 3">
            <a:extLst>
              <a:ext uri="{FF2B5EF4-FFF2-40B4-BE49-F238E27FC236}">
                <a16:creationId xmlns:a16="http://schemas.microsoft.com/office/drawing/2014/main" id="{0594F0B6-4027-A365-2420-0A2BE55E1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927850"/>
            <a:ext cx="9829800" cy="1528763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5600"/>
              </a:lnSpc>
            </a:pPr>
            <a:r>
              <a:rPr lang="en-US" altLang="en-US" sz="3800">
                <a:cs typeface="Arial" panose="020B0604020202020204" pitchFamily="34" charset="0"/>
              </a:rPr>
              <a:t>Mauris orci mi, varius id diam id, egestas auctor enim. Praesent ut massa nibh. </a:t>
            </a:r>
          </a:p>
        </p:txBody>
      </p:sp>
      <p:sp>
        <p:nvSpPr>
          <p:cNvPr id="4102" name="TextBox 7">
            <a:extLst>
              <a:ext uri="{FF2B5EF4-FFF2-40B4-BE49-F238E27FC236}">
                <a16:creationId xmlns:a16="http://schemas.microsoft.com/office/drawing/2014/main" id="{A1126C30-F1C5-0084-5F3F-21372E95E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73050"/>
            <a:ext cx="9829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Methods</a:t>
            </a:r>
          </a:p>
        </p:txBody>
      </p:sp>
      <p:sp>
        <p:nvSpPr>
          <p:cNvPr id="4103" name="TextBox 8">
            <a:extLst>
              <a:ext uri="{FF2B5EF4-FFF2-40B4-BE49-F238E27FC236}">
                <a16:creationId xmlns:a16="http://schemas.microsoft.com/office/drawing/2014/main" id="{789B72B3-E04E-9A09-9CE4-E4E1366FB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13860463"/>
            <a:ext cx="9829800" cy="3298825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4600"/>
              </a:lnSpc>
              <a:spcAft>
                <a:spcPts val="1000"/>
              </a:spcAft>
            </a:pPr>
            <a:r>
              <a:rPr lang="en-US" altLang="en-US" sz="2800">
                <a:cs typeface="Arial" panose="020B0604020202020204" pitchFamily="34" charset="0"/>
              </a:rPr>
              <a:t>Mauris orci mi, </a:t>
            </a:r>
          </a:p>
          <a:p>
            <a:pPr eaLnBrk="1" hangingPunct="1">
              <a:lnSpc>
                <a:spcPts val="4600"/>
              </a:lnSpc>
              <a:spcAft>
                <a:spcPts val="1000"/>
              </a:spcAft>
            </a:pPr>
            <a:r>
              <a:rPr lang="en-US" altLang="en-US" sz="2800" b="1">
                <a:solidFill>
                  <a:schemeClr val="tx2"/>
                </a:solidFill>
                <a:cs typeface="Arial" panose="020B0604020202020204" pitchFamily="34" charset="0"/>
              </a:rPr>
              <a:t>MAURIS ORCI VARIUS ID DIAM</a:t>
            </a:r>
            <a:endParaRPr lang="en-US" altLang="en-US" sz="2800">
              <a:cs typeface="Arial" panose="020B0604020202020204" pitchFamily="34" charset="0"/>
            </a:endParaRPr>
          </a:p>
          <a:p>
            <a:pPr lvl="1" eaLnBrk="1" hangingPunct="1">
              <a:lnSpc>
                <a:spcPts val="4600"/>
              </a:lnSpc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altLang="en-US" sz="2800">
                <a:cs typeface="Arial" panose="020B0604020202020204" pitchFamily="34" charset="0"/>
              </a:rPr>
              <a:t>Sed in</a:t>
            </a:r>
          </a:p>
          <a:p>
            <a:pPr eaLnBrk="1" hangingPunct="1">
              <a:lnSpc>
                <a:spcPts val="4600"/>
              </a:lnSpc>
              <a:buClr>
                <a:schemeClr val="tx2"/>
              </a:buClr>
              <a:buSzPct val="125000"/>
            </a:pPr>
            <a:r>
              <a:rPr lang="en-US" altLang="en-US" sz="2800" b="1">
                <a:solidFill>
                  <a:schemeClr val="tx2"/>
                </a:solidFill>
                <a:cs typeface="Arial" panose="020B0604020202020204" pitchFamily="34" charset="0"/>
              </a:rPr>
              <a:t>EUISMOD JUSTO VITAE PURUS</a:t>
            </a:r>
            <a:endParaRPr lang="en-US" altLang="en-US" sz="2800">
              <a:cs typeface="Arial" panose="020B0604020202020204" pitchFamily="34" charset="0"/>
            </a:endParaRPr>
          </a:p>
          <a:p>
            <a:pPr lvl="1" eaLnBrk="1" hangingPunct="1">
              <a:lnSpc>
                <a:spcPts val="4600"/>
              </a:lnSpc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altLang="en-US" sz="2800">
                <a:cs typeface="Arial" panose="020B0604020202020204" pitchFamily="34" charset="0"/>
              </a:rPr>
              <a:t>Proin s</a:t>
            </a:r>
          </a:p>
        </p:txBody>
      </p:sp>
      <p:sp>
        <p:nvSpPr>
          <p:cNvPr id="4104" name="TextBox 9">
            <a:extLst>
              <a:ext uri="{FF2B5EF4-FFF2-40B4-BE49-F238E27FC236}">
                <a16:creationId xmlns:a16="http://schemas.microsoft.com/office/drawing/2014/main" id="{43CEBF79-0848-9B0D-2724-0FF490CE3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8600" y="6048375"/>
            <a:ext cx="9829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Data Analysis </a:t>
            </a:r>
          </a:p>
        </p:txBody>
      </p:sp>
      <p:graphicFrame>
        <p:nvGraphicFramePr>
          <p:cNvPr id="4105" name="Chart 4">
            <a:extLst>
              <a:ext uri="{FF2B5EF4-FFF2-40B4-BE49-F238E27FC236}">
                <a16:creationId xmlns:a16="http://schemas.microsoft.com/office/drawing/2014/main" id="{62A0E675-4A26-7EB0-953E-684FDD757207}"/>
              </a:ext>
            </a:extLst>
          </p:cNvPr>
          <p:cNvGraphicFramePr>
            <a:graphicFrameLocks/>
          </p:cNvGraphicFramePr>
          <p:nvPr/>
        </p:nvGraphicFramePr>
        <p:xfrm>
          <a:off x="11320463" y="13460413"/>
          <a:ext cx="4681537" cy="422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4682134" imgH="4230991" progId="Excel.Chart.8">
                  <p:embed/>
                </p:oleObj>
              </mc:Choice>
              <mc:Fallback>
                <p:oleObj name="Chart" r:id="rId2" imgW="4682134" imgH="4230991" progId="Excel.Chart.8">
                  <p:embed/>
                  <p:pic>
                    <p:nvPicPr>
                      <p:cNvPr id="0" name="Chart 4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0463" y="13460413"/>
                        <a:ext cx="4681537" cy="422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Box 18">
            <a:extLst>
              <a:ext uri="{FF2B5EF4-FFF2-40B4-BE49-F238E27FC236}">
                <a16:creationId xmlns:a16="http://schemas.microsoft.com/office/drawing/2014/main" id="{5B452BD8-52EE-C7FD-0925-EDD1FA5D4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438" y="7013575"/>
            <a:ext cx="9829800" cy="615950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4600"/>
              </a:lnSpc>
              <a:spcAft>
                <a:spcPts val="1200"/>
              </a:spcAft>
            </a:pPr>
            <a:r>
              <a:rPr lang="en-US" altLang="en-US" sz="2800">
                <a:cs typeface="Arial" panose="020B0604020202020204" pitchFamily="34" charset="0"/>
              </a:rPr>
              <a:t>Mauris orci mi, </a:t>
            </a:r>
            <a:r>
              <a:rPr lang="en-US" altLang="en-US" sz="2800">
                <a:solidFill>
                  <a:schemeClr val="tx2"/>
                </a:solidFill>
                <a:cs typeface="Arial" panose="020B0604020202020204" pitchFamily="34" charset="0"/>
              </a:rPr>
              <a:t>[See Figure A]</a:t>
            </a:r>
            <a:r>
              <a:rPr lang="en-US" altLang="en-US" sz="2800">
                <a:cs typeface="Arial" panose="020B0604020202020204" pitchFamily="34" charset="0"/>
              </a:rPr>
              <a:t>. </a:t>
            </a:r>
          </a:p>
        </p:txBody>
      </p:sp>
      <p:sp>
        <p:nvSpPr>
          <p:cNvPr id="4107" name="TextBox 19">
            <a:extLst>
              <a:ext uri="{FF2B5EF4-FFF2-40B4-BE49-F238E27FC236}">
                <a16:creationId xmlns:a16="http://schemas.microsoft.com/office/drawing/2014/main" id="{25E91FB2-B017-DE9D-3A84-13B6C5FCB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000" y="14262100"/>
            <a:ext cx="9740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Results</a:t>
            </a:r>
          </a:p>
        </p:txBody>
      </p:sp>
      <p:sp>
        <p:nvSpPr>
          <p:cNvPr id="4108" name="TextBox 20">
            <a:extLst>
              <a:ext uri="{FF2B5EF4-FFF2-40B4-BE49-F238E27FC236}">
                <a16:creationId xmlns:a16="http://schemas.microsoft.com/office/drawing/2014/main" id="{D3A8AC18-D5D9-BACA-3480-9B16DBC58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7313" y="7797800"/>
            <a:ext cx="9829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Conclusion</a:t>
            </a:r>
          </a:p>
        </p:txBody>
      </p:sp>
      <p:sp>
        <p:nvSpPr>
          <p:cNvPr id="4109" name="TextBox 21">
            <a:extLst>
              <a:ext uri="{FF2B5EF4-FFF2-40B4-BE49-F238E27FC236}">
                <a16:creationId xmlns:a16="http://schemas.microsoft.com/office/drawing/2014/main" id="{37CD14DD-C76C-8D5E-DCB4-0B764D56E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93038" y="26377900"/>
            <a:ext cx="9829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References</a:t>
            </a:r>
          </a:p>
        </p:txBody>
      </p:sp>
      <p:sp>
        <p:nvSpPr>
          <p:cNvPr id="4110" name="TextBox 22">
            <a:extLst>
              <a:ext uri="{FF2B5EF4-FFF2-40B4-BE49-F238E27FC236}">
                <a16:creationId xmlns:a16="http://schemas.microsoft.com/office/drawing/2014/main" id="{85A11686-2C6D-6A33-636C-70E8B3C8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34300" y="27347863"/>
            <a:ext cx="9737725" cy="1066800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3800"/>
              </a:lnSpc>
              <a:buClr>
                <a:schemeClr val="tx2"/>
              </a:buClr>
              <a:buFont typeface="Arial" panose="020B0604020202020204" pitchFamily="34" charset="0"/>
              <a:buAutoNum type="arabicPeriod"/>
            </a:pPr>
            <a:r>
              <a:rPr lang="en-US" altLang="en-US" sz="2400">
                <a:cs typeface="Arial" panose="020B0604020202020204" pitchFamily="34" charset="0"/>
              </a:rPr>
              <a:t>  Phasellus nec lectus bibendum, posuere nibh id, lacinia magna </a:t>
            </a:r>
          </a:p>
          <a:p>
            <a:pPr eaLnBrk="1" hangingPunct="1">
              <a:lnSpc>
                <a:spcPts val="3800"/>
              </a:lnSpc>
              <a:buClr>
                <a:schemeClr val="tx2"/>
              </a:buClr>
              <a:buFont typeface="Arial" panose="020B0604020202020204" pitchFamily="34" charset="0"/>
              <a:buAutoNum type="arabicPeriod"/>
            </a:pPr>
            <a:r>
              <a:rPr lang="en-US" altLang="en-US" sz="2400">
                <a:cs typeface="Arial" panose="020B0604020202020204" pitchFamily="34" charset="0"/>
              </a:rPr>
              <a:t>  Mauris orci mi, varius id diam id, egestas auctor enim</a:t>
            </a:r>
          </a:p>
        </p:txBody>
      </p:sp>
      <p:cxnSp>
        <p:nvCxnSpPr>
          <p:cNvPr id="4111" name="Straight Connector 30">
            <a:extLst>
              <a:ext uri="{FF2B5EF4-FFF2-40B4-BE49-F238E27FC236}">
                <a16:creationId xmlns:a16="http://schemas.microsoft.com/office/drawing/2014/main" id="{5F75AADE-FE14-FB69-2AA6-3A168A2C4F1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46150" y="12499975"/>
            <a:ext cx="978376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2" name="Straight Connector 31">
            <a:extLst>
              <a:ext uri="{FF2B5EF4-FFF2-40B4-BE49-F238E27FC236}">
                <a16:creationId xmlns:a16="http://schemas.microsoft.com/office/drawing/2014/main" id="{B5E4E02D-821B-018A-1EF2-35DA696E58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658600" y="19211925"/>
            <a:ext cx="978376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3" name="Straight Connector 32">
            <a:extLst>
              <a:ext uri="{FF2B5EF4-FFF2-40B4-BE49-F238E27FC236}">
                <a16:creationId xmlns:a16="http://schemas.microsoft.com/office/drawing/2014/main" id="{1E7D37BE-036E-90B1-3A3A-C1E79A422D0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658600" y="24614188"/>
            <a:ext cx="98298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4" name="Straight Connector 33">
            <a:extLst>
              <a:ext uri="{FF2B5EF4-FFF2-40B4-BE49-F238E27FC236}">
                <a16:creationId xmlns:a16="http://schemas.microsoft.com/office/drawing/2014/main" id="{A59096D4-27A0-5946-F2ED-BE60FFB20B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442488" y="13882688"/>
            <a:ext cx="9783762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292B771-7EBD-43FB-DAE1-D1ADC1F9E3B7}"/>
              </a:ext>
            </a:extLst>
          </p:cNvPr>
          <p:cNvSpPr txBox="1"/>
          <p:nvPr/>
        </p:nvSpPr>
        <p:spPr>
          <a:xfrm>
            <a:off x="22323425" y="27441525"/>
            <a:ext cx="9829800" cy="127317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 defTabSz="3686861" eaLnBrk="1" fontAlgn="auto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MAURIS ORCI MI VARIUS ID DIAM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Egestas auctor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4116" name="TextBox 35">
            <a:extLst>
              <a:ext uri="{FF2B5EF4-FFF2-40B4-BE49-F238E27FC236}">
                <a16:creationId xmlns:a16="http://schemas.microsoft.com/office/drawing/2014/main" id="{6CA37C32-BD6E-C4F2-C4C9-57E38A7D3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0" y="17638713"/>
            <a:ext cx="97917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005BBB"/>
                </a:solidFill>
              </a:rPr>
              <a:t>Graphic Elements</a:t>
            </a:r>
          </a:p>
        </p:txBody>
      </p:sp>
      <p:sp>
        <p:nvSpPr>
          <p:cNvPr id="4117" name="TextBox 36">
            <a:extLst>
              <a:ext uri="{FF2B5EF4-FFF2-40B4-BE49-F238E27FC236}">
                <a16:creationId xmlns:a16="http://schemas.microsoft.com/office/drawing/2014/main" id="{870457BD-14BD-BDC8-BD54-1B6453731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1363" y="15151100"/>
            <a:ext cx="9783762" cy="615950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4600"/>
              </a:lnSpc>
              <a:spcAft>
                <a:spcPts val="1800"/>
              </a:spcAft>
            </a:pPr>
            <a:r>
              <a:rPr lang="en-US" altLang="en-US" sz="2800">
                <a:cs typeface="Arial" panose="020B0604020202020204" pitchFamily="34" charset="0"/>
              </a:rPr>
              <a:t>Mauris orci mi,</a:t>
            </a:r>
          </a:p>
        </p:txBody>
      </p:sp>
      <p:cxnSp>
        <p:nvCxnSpPr>
          <p:cNvPr id="4118" name="Straight Connector 37">
            <a:extLst>
              <a:ext uri="{FF2B5EF4-FFF2-40B4-BE49-F238E27FC236}">
                <a16:creationId xmlns:a16="http://schemas.microsoft.com/office/drawing/2014/main" id="{B4E2E071-4EE4-C812-30F0-CDA7E785C9D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147000" y="25939750"/>
            <a:ext cx="978376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9" name="Straight Connector 38">
            <a:extLst>
              <a:ext uri="{FF2B5EF4-FFF2-40B4-BE49-F238E27FC236}">
                <a16:creationId xmlns:a16="http://schemas.microsoft.com/office/drawing/2014/main" id="{D2694BF7-C187-D947-E08E-8C5FEABFF5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147000" y="30862588"/>
            <a:ext cx="978376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0" name="TextBox 39">
            <a:extLst>
              <a:ext uri="{FF2B5EF4-FFF2-40B4-BE49-F238E27FC236}">
                <a16:creationId xmlns:a16="http://schemas.microsoft.com/office/drawing/2014/main" id="{71597D55-4520-87A1-A7F0-3BBDE554A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0" y="8763000"/>
            <a:ext cx="9829800" cy="2016125"/>
          </a:xfrm>
          <a:prstGeom prst="rect">
            <a:avLst/>
          </a:prstGeom>
          <a:solidFill>
            <a:schemeClr val="bg1">
              <a:alpha val="6313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4600"/>
              </a:lnSpc>
              <a:spcAft>
                <a:spcPts val="1200"/>
              </a:spcAft>
            </a:pPr>
            <a:r>
              <a:rPr lang="en-US" altLang="en-US" sz="2800">
                <a:cs typeface="Arial" panose="020B0604020202020204" pitchFamily="34" charset="0"/>
              </a:rPr>
              <a:t>Mauris orci mi,</a:t>
            </a:r>
          </a:p>
          <a:p>
            <a:pPr lvl="1" eaLnBrk="1" hangingPunct="1">
              <a:lnSpc>
                <a:spcPts val="4600"/>
              </a:lnSpc>
              <a:spcAft>
                <a:spcPts val="1200"/>
              </a:spcAft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altLang="en-US" sz="2800" b="1">
                <a:cs typeface="Arial" panose="020B0604020202020204" pitchFamily="34" charset="0"/>
              </a:rPr>
              <a:t>Sed Risus Nibh: </a:t>
            </a:r>
            <a:r>
              <a:rPr lang="en-US" altLang="en-US" sz="2800">
                <a:cs typeface="Arial" panose="020B0604020202020204" pitchFamily="34" charset="0"/>
              </a:rPr>
              <a:t>CiIn nisl quam, aliquet sed nibh sitamet, faucibus placerat dui augue scelerisque. </a:t>
            </a:r>
          </a:p>
        </p:txBody>
      </p:sp>
      <p:cxnSp>
        <p:nvCxnSpPr>
          <p:cNvPr id="4121" name="Straight Connector 40">
            <a:extLst>
              <a:ext uri="{FF2B5EF4-FFF2-40B4-BE49-F238E27FC236}">
                <a16:creationId xmlns:a16="http://schemas.microsoft.com/office/drawing/2014/main" id="{524C4131-9888-2A9A-16FA-43CEE3291A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193038" y="17248188"/>
            <a:ext cx="97853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2" name="TextBox 44">
            <a:extLst>
              <a:ext uri="{FF2B5EF4-FFF2-40B4-BE49-F238E27FC236}">
                <a16:creationId xmlns:a16="http://schemas.microsoft.com/office/drawing/2014/main" id="{D55345A0-3A1F-4DC3-FCA7-9A69231AB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29254450"/>
            <a:ext cx="9829800" cy="461963"/>
          </a:xfrm>
          <a:prstGeom prst="rect">
            <a:avLst/>
          </a:prstGeom>
          <a:solidFill>
            <a:schemeClr val="bg1">
              <a:alpha val="4196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tx2"/>
              </a:buClr>
            </a:pPr>
            <a:r>
              <a:rPr lang="en-US" altLang="en-US" sz="2400" i="1">
                <a:cs typeface="Arial" panose="020B0604020202020204" pitchFamily="34" charset="0"/>
              </a:rPr>
              <a:t>Mauris orci mi, varius id diam id, egestas auctor enim. </a:t>
            </a:r>
          </a:p>
        </p:txBody>
      </p:sp>
      <p:sp>
        <p:nvSpPr>
          <p:cNvPr id="84" name="Picture Placeholder 34">
            <a:extLst>
              <a:ext uri="{FF2B5EF4-FFF2-40B4-BE49-F238E27FC236}">
                <a16:creationId xmlns:a16="http://schemas.microsoft.com/office/drawing/2014/main" id="{7F897282-4591-A213-CF51-B443DFC7FD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8213" y="22486938"/>
            <a:ext cx="9798050" cy="6640512"/>
          </a:xfrm>
        </p:spPr>
      </p:sp>
      <p:sp>
        <p:nvSpPr>
          <p:cNvPr id="4124" name="TextBox 84">
            <a:extLst>
              <a:ext uri="{FF2B5EF4-FFF2-40B4-BE49-F238E27FC236}">
                <a16:creationId xmlns:a16="http://schemas.microsoft.com/office/drawing/2014/main" id="{AD7AACDD-0934-A072-2FC8-7340056F1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8125" y="29357638"/>
            <a:ext cx="9829800" cy="461962"/>
          </a:xfrm>
          <a:prstGeom prst="rect">
            <a:avLst/>
          </a:prstGeom>
          <a:solidFill>
            <a:schemeClr val="bg1">
              <a:alpha val="4196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tx2"/>
              </a:buClr>
            </a:pPr>
            <a:r>
              <a:rPr lang="en-US" altLang="en-US" sz="2400" i="1">
                <a:cs typeface="Arial" panose="020B0604020202020204" pitchFamily="34" charset="0"/>
              </a:rPr>
              <a:t>*Unamcorper efficitur sed in nulla. </a:t>
            </a:r>
          </a:p>
        </p:txBody>
      </p:sp>
      <p:cxnSp>
        <p:nvCxnSpPr>
          <p:cNvPr id="4125" name="Straight Connector 85">
            <a:extLst>
              <a:ext uri="{FF2B5EF4-FFF2-40B4-BE49-F238E27FC236}">
                <a16:creationId xmlns:a16="http://schemas.microsoft.com/office/drawing/2014/main" id="{E9D2EEA4-AF82-668A-09C5-B9CDE5F0AB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640175" y="19689763"/>
            <a:ext cx="0" cy="4465637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6" name="TextBox 87">
            <a:extLst>
              <a:ext uri="{FF2B5EF4-FFF2-40B4-BE49-F238E27FC236}">
                <a16:creationId xmlns:a16="http://schemas.microsoft.com/office/drawing/2014/main" id="{8932AB10-6E46-4734-5340-18BFF445C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0325" y="31064200"/>
            <a:ext cx="9942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686175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Research for this project was supported by 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6B9BE65-D215-EBA5-75CF-05C7F123267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194625" y="19869150"/>
            <a:ext cx="9798050" cy="7451725"/>
          </a:xfrm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Research Poster Templat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TP_Template B" id="{585E770E-85F5-488B-BB6E-5C6E8BBBB00A}" vid="{F188EE05-458B-4826-B663-2C258833EF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184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MS PGothic</vt:lpstr>
      <vt:lpstr>Research Poster Template</vt:lpstr>
      <vt:lpstr>Microsoft Excel Chart</vt:lpstr>
      <vt:lpstr>PowerPoint Presentation</vt:lpstr>
    </vt:vector>
  </TitlesOfParts>
  <Manager/>
  <Company>© University at Buffalo</Company>
  <LinksUpToDate>false</LinksUpToDate>
  <SharedDoc>false</SharedDoc>
  <HyperlinkBase>www.buffalo.edu/brand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Research Poster Template</dc:title>
  <dc:subject/>
  <dc:creator>Randy Seay</dc:creator>
  <cp:keywords/>
  <dc:description/>
  <cp:lastModifiedBy>Huneycutt, Samantha Marie</cp:lastModifiedBy>
  <cp:revision>48</cp:revision>
  <cp:lastPrinted>2016-09-29T19:48:31Z</cp:lastPrinted>
  <dcterms:created xsi:type="dcterms:W3CDTF">2016-09-29T18:43:16Z</dcterms:created>
  <dcterms:modified xsi:type="dcterms:W3CDTF">2022-08-17T15:49:18Z</dcterms:modified>
  <cp:category/>
</cp:coreProperties>
</file>