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416" r:id="rId2"/>
    <p:sldId id="417" r:id="rId3"/>
  </p:sldIdLst>
  <p:sldSz cx="9144000" cy="5143500" type="screen16x9"/>
  <p:notesSz cx="7010400" cy="92964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D2"/>
    <a:srgbClr val="FFFFCC"/>
    <a:srgbClr val="6E9279"/>
    <a:srgbClr val="9BCC7A"/>
    <a:srgbClr val="F3EAA5"/>
    <a:srgbClr val="A6D86E"/>
    <a:srgbClr val="FFFF00"/>
    <a:srgbClr val="FF9999"/>
    <a:srgbClr val="005035"/>
    <a:srgbClr val="007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0" autoAdjust="0"/>
    <p:restoredTop sz="92424" autoAdjust="0"/>
  </p:normalViewPr>
  <p:slideViewPr>
    <p:cSldViewPr>
      <p:cViewPr varScale="1">
        <p:scale>
          <a:sx n="85" d="100"/>
          <a:sy n="85" d="100"/>
        </p:scale>
        <p:origin x="-78" y="-2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4BC4B-C33E-45EF-A81F-3E9DB1B286F2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0C4D8-CC9C-47ED-AC45-855334455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7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8A1C45-497A-41D8-B575-36E7A485132C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89AD555-AC85-4DF4-B9B8-1EB83F6E9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83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E06B8-D4FC-4D8B-AD01-64ECF300E14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 template web related_no type_black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5" y="0"/>
            <a:ext cx="8940800" cy="518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4400"/>
            <a:ext cx="5257800" cy="97155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PP template web related_no type_black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47500" y="2590800"/>
            <a:ext cx="7493000" cy="2590800"/>
          </a:xfrm>
          <a:prstGeom prst="rect">
            <a:avLst/>
          </a:prstGeom>
          <a:ln>
            <a:noFill/>
          </a:ln>
        </p:spPr>
      </p:pic>
      <p:sp>
        <p:nvSpPr>
          <p:cNvPr id="4" name="TextBox 3"/>
          <p:cNvSpPr txBox="1"/>
          <p:nvPr userDrawn="1"/>
        </p:nvSpPr>
        <p:spPr>
          <a:xfrm>
            <a:off x="7315200" y="2724150"/>
            <a:ext cx="533400" cy="24193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419600" y="2914650"/>
            <a:ext cx="4343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3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0" y="104775"/>
            <a:ext cx="6096000" cy="752475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>
                <a:solidFill>
                  <a:srgbClr val="FAFAD2"/>
                </a:solidFill>
              </a:defRPr>
            </a:lvl1pPr>
            <a:lvl2pPr>
              <a:defRPr sz="2000">
                <a:solidFill>
                  <a:srgbClr val="FAFAD2"/>
                </a:solidFill>
              </a:defRPr>
            </a:lvl2pPr>
            <a:lvl3pPr>
              <a:defRPr sz="1800">
                <a:solidFill>
                  <a:srgbClr val="FAFAD2"/>
                </a:solidFill>
              </a:defRPr>
            </a:lvl3pPr>
            <a:lvl4pPr>
              <a:defRPr sz="1600">
                <a:solidFill>
                  <a:srgbClr val="FAFAD2"/>
                </a:solidFill>
              </a:defRPr>
            </a:lvl4pPr>
            <a:lvl5pPr>
              <a:defRPr sz="1600">
                <a:solidFill>
                  <a:srgbClr val="FAFAD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>
                <a:solidFill>
                  <a:srgbClr val="FAFAD2"/>
                </a:solidFill>
              </a:defRPr>
            </a:lvl1pPr>
            <a:lvl2pPr>
              <a:defRPr sz="2000">
                <a:solidFill>
                  <a:srgbClr val="FAFAD2"/>
                </a:solidFill>
              </a:defRPr>
            </a:lvl2pPr>
            <a:lvl3pPr>
              <a:defRPr sz="1800">
                <a:solidFill>
                  <a:srgbClr val="FAFAD2"/>
                </a:solidFill>
              </a:defRPr>
            </a:lvl3pPr>
            <a:lvl4pPr>
              <a:defRPr sz="1600">
                <a:solidFill>
                  <a:srgbClr val="FAFAD2"/>
                </a:solidFill>
              </a:defRPr>
            </a:lvl4pPr>
            <a:lvl5pPr>
              <a:defRPr sz="1600">
                <a:solidFill>
                  <a:srgbClr val="FAFAD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0" y="104775"/>
            <a:ext cx="6096000" cy="7524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FAFAD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>
                <a:solidFill>
                  <a:srgbClr val="FAFAD2"/>
                </a:solidFill>
              </a:defRPr>
            </a:lvl1pPr>
            <a:lvl2pPr>
              <a:defRPr sz="1800">
                <a:solidFill>
                  <a:srgbClr val="FAFAD2"/>
                </a:solidFill>
              </a:defRPr>
            </a:lvl2pPr>
            <a:lvl3pPr>
              <a:defRPr sz="1600">
                <a:solidFill>
                  <a:srgbClr val="FAFAD2"/>
                </a:solidFill>
              </a:defRPr>
            </a:lvl3pPr>
            <a:lvl4pPr>
              <a:defRPr sz="1400">
                <a:solidFill>
                  <a:srgbClr val="FAFAD2"/>
                </a:solidFill>
              </a:defRPr>
            </a:lvl4pPr>
            <a:lvl5pPr>
              <a:defRPr sz="1400">
                <a:solidFill>
                  <a:srgbClr val="FAFAD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FAFAD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>
                <a:solidFill>
                  <a:srgbClr val="FAFAD2"/>
                </a:solidFill>
              </a:defRPr>
            </a:lvl1pPr>
            <a:lvl2pPr>
              <a:defRPr sz="1800">
                <a:solidFill>
                  <a:srgbClr val="FAFAD2"/>
                </a:solidFill>
              </a:defRPr>
            </a:lvl2pPr>
            <a:lvl3pPr>
              <a:defRPr sz="1600">
                <a:solidFill>
                  <a:srgbClr val="FAFAD2"/>
                </a:solidFill>
              </a:defRPr>
            </a:lvl3pPr>
            <a:lvl4pPr>
              <a:defRPr sz="1400">
                <a:solidFill>
                  <a:srgbClr val="FAFAD2"/>
                </a:solidFill>
              </a:defRPr>
            </a:lvl4pPr>
            <a:lvl5pPr>
              <a:defRPr sz="1400">
                <a:solidFill>
                  <a:srgbClr val="FAFAD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62200" y="104775"/>
            <a:ext cx="6019800" cy="752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04775"/>
            <a:ext cx="6096000" cy="752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1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84300" y="104775"/>
            <a:ext cx="69977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200151"/>
            <a:ext cx="731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3" name="Picture 2" descr="PP template web related_secondary_black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7924800" cy="5143500"/>
          </a:xfrm>
          <a:prstGeom prst="rect">
            <a:avLst/>
          </a:prstGeom>
        </p:spPr>
      </p:pic>
      <p:pic>
        <p:nvPicPr>
          <p:cNvPr id="7" name="Picture 6" descr="PP template web related_secondary_black.jpg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348"/>
          <a:stretch/>
        </p:blipFill>
        <p:spPr>
          <a:xfrm>
            <a:off x="152400" y="-4700"/>
            <a:ext cx="917373" cy="51435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1143000" y="1352551"/>
            <a:ext cx="7315200" cy="3200400"/>
          </a:xfrm>
          <a:prstGeom prst="rect">
            <a:avLst/>
          </a:prstGeom>
        </p:spPr>
        <p:txBody>
          <a:bodyPr/>
          <a:lstStyle>
            <a:lvl1pPr marL="2286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800" kern="1200">
                <a:solidFill>
                  <a:srgbClr val="FAFAD2"/>
                </a:solidFill>
                <a:latin typeface="+mj-lt"/>
                <a:ea typeface="Cambria" pitchFamily="18" charset="0"/>
                <a:cs typeface="Cambria" pitchFamily="18" charset="0"/>
              </a:defRPr>
            </a:lvl1pPr>
            <a:lvl2pPr marL="45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rgbClr val="FAFAD2"/>
                </a:solidFill>
                <a:latin typeface="+mj-lt"/>
                <a:ea typeface="Cambria" pitchFamily="18" charset="0"/>
                <a:cs typeface="+mn-cs"/>
              </a:defRPr>
            </a:lvl2pPr>
            <a:lvl3pPr marL="685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rgbClr val="FAFAD2"/>
                </a:solidFill>
                <a:latin typeface="+mj-lt"/>
                <a:ea typeface="Geneva" charset="-128"/>
                <a:cs typeface="Geneva" charset="-128"/>
              </a:defRPr>
            </a:lvl3pPr>
            <a:lvl4pPr marL="977900" indent="-2921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FAFAD2"/>
                </a:solidFill>
                <a:latin typeface="+mj-lt"/>
                <a:ea typeface="Geneva" charset="-128"/>
                <a:cs typeface="+mn-cs"/>
              </a:defRPr>
            </a:lvl4pPr>
            <a:lvl5pPr marL="12065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FAFAD2"/>
                </a:solidFill>
                <a:latin typeface="+mj-lt"/>
                <a:ea typeface="Geneva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Click to edit Master text styles</a:t>
            </a:r>
          </a:p>
          <a:p>
            <a:pPr lvl="1"/>
            <a:r>
              <a:rPr lang="en-US" b="0" dirty="0" smtClean="0"/>
              <a:t>Second level</a:t>
            </a:r>
          </a:p>
          <a:p>
            <a:pPr lvl="2"/>
            <a:r>
              <a:rPr lang="en-US" b="0" dirty="0" smtClean="0"/>
              <a:t>Third level</a:t>
            </a:r>
          </a:p>
          <a:p>
            <a:pPr lvl="3"/>
            <a:r>
              <a:rPr lang="en-US" b="0" dirty="0" smtClean="0"/>
              <a:t>Fourth level</a:t>
            </a:r>
          </a:p>
          <a:p>
            <a:pPr lvl="4"/>
            <a:r>
              <a:rPr lang="en-US" b="0" dirty="0" smtClean="0"/>
              <a:t>Fifth level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6421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accent3">
              <a:lumMod val="40000"/>
              <a:lumOff val="60000"/>
            </a:schemeClr>
          </a:solidFill>
          <a:latin typeface="+mj-lt"/>
          <a:ea typeface="Cambria" pitchFamily="18" charset="0"/>
          <a:cs typeface="Cambria" pitchFamily="18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j-lt"/>
          <a:ea typeface="Cambria" pitchFamily="18" charset="0"/>
          <a:cs typeface="Cambria" pitchFamily="18" charset="0"/>
        </a:defRPr>
      </a:lvl1pPr>
      <a:lvl2pPr marL="4572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j-lt"/>
          <a:ea typeface="Cambria" pitchFamily="18" charset="0"/>
          <a:cs typeface="+mn-cs"/>
        </a:defRPr>
      </a:lvl2pPr>
      <a:lvl3pPr marL="6858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j-lt"/>
          <a:ea typeface="Geneva" charset="-128"/>
          <a:cs typeface="Geneva" charset="-128"/>
        </a:defRPr>
      </a:lvl3pPr>
      <a:lvl4pPr marL="977900" indent="-2921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j-lt"/>
          <a:ea typeface="Geneva" charset="-128"/>
          <a:cs typeface="+mn-cs"/>
        </a:defRPr>
      </a:lvl4pPr>
      <a:lvl5pPr marL="12065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j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00150"/>
            <a:ext cx="8382000" cy="971550"/>
          </a:xfrm>
        </p:spPr>
        <p:txBody>
          <a:bodyPr>
            <a:noAutofit/>
          </a:bodyPr>
          <a:lstStyle/>
          <a:p>
            <a:pPr algn="ctr"/>
            <a:endParaRPr lang="en-US" sz="4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POWERPOINTVERSION" val="10.0"/>
  <p:tag name="ANSWERNOWSTYLE" val="-1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5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0"/>
  <p:tag name="FIBINCLUDEOTHER" val="True"/>
  <p:tag name="REVIEWONLY" val="False"/>
  <p:tag name="CUSTOMCELLBACKCOLOR3" val="-268652"/>
  <p:tag name="RESETCHARTS" val="True"/>
  <p:tag name="PRRESPONSE2" val="9"/>
  <p:tag name="RESPCOUNTERSTYLE" val="-1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1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  <p:tag name="INCLUDESESSION" val="True"/>
  <p:tag name="TPVERSION" val="5"/>
  <p:tag name="TPFULLVERSION" val="5.0.4.2251"/>
  <p:tag name="PPTVERSION" val="14"/>
  <p:tag name="TPOS" val="2"/>
</p:tagLst>
</file>

<file path=ppt/theme/theme1.xml><?xml version="1.0" encoding="utf-8"?>
<a:theme xmlns:a="http://schemas.openxmlformats.org/drawingml/2006/main" name="Water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8134</TotalTime>
  <Words>1</Words>
  <Application>Microsoft Office PowerPoint</Application>
  <PresentationFormat>On-screen Show (16:9)</PresentationFormat>
  <Paragraphs>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Watermark</vt:lpstr>
      <vt:lpstr>PowerPoint Presentation</vt:lpstr>
      <vt:lpstr>PowerPoint Presentation</vt:lpstr>
    </vt:vector>
  </TitlesOfParts>
  <Company>UAB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UAB Health System</dc:creator>
  <cp:lastModifiedBy>Desiree E. Morgan</cp:lastModifiedBy>
  <cp:revision>592</cp:revision>
  <cp:lastPrinted>2013-02-20T22:03:01Z</cp:lastPrinted>
  <dcterms:created xsi:type="dcterms:W3CDTF">2008-05-30T19:19:44Z</dcterms:created>
  <dcterms:modified xsi:type="dcterms:W3CDTF">2015-03-04T14:40:16Z</dcterms:modified>
</cp:coreProperties>
</file>