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embeddedFontLst>
    <p:embeddedFont>
      <p:font typeface="Proxima Nova" panose="02000506030000020004" pitchFamily="50" charset="0"/>
      <p:regular r:id="rId4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A53"/>
    <a:srgbClr val="BFBFBF"/>
    <a:srgbClr val="82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100" d="100"/>
          <a:sy n="100" d="100"/>
        </p:scale>
        <p:origin x="648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2C140"/>
            </a:solidFill>
          </c:spPr>
          <c:dPt>
            <c:idx val="0"/>
            <c:bubble3D val="0"/>
            <c:spPr>
              <a:solidFill>
                <a:srgbClr val="1E6A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4-4CFD-B0F1-F7EF5ECD06D0}"/>
              </c:ext>
            </c:extLst>
          </c:dPt>
          <c:dPt>
            <c:idx val="1"/>
            <c:bubble3D val="0"/>
            <c:spPr>
              <a:solidFill>
                <a:srgbClr val="82C1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A-45C5-BBE1-ED530CCE9C0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4-4CFD-B0F1-F7EF5ECD06D0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4-4CFD-B0F1-F7EF5ECD06D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4-4CFD-B0F1-F7EF5ECD0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975590890716E-2"/>
          <c:y val="0.10114063761316783"/>
          <c:w val="0.87761141502447104"/>
          <c:h val="0.709511346647408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12700">
                <a:solidFill>
                  <a:srgbClr val="BFBFB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0-4545-B163-1A40EE2C5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1E6A5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6A53"/>
              </a:solidFill>
              <a:ln w="12700">
                <a:solidFill>
                  <a:srgbClr val="1E6A5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0-4545-B163-1A40EE2C5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 cap="rnd">
              <a:solidFill>
                <a:srgbClr val="82C1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2C140"/>
              </a:solidFill>
              <a:ln w="12700">
                <a:solidFill>
                  <a:srgbClr val="82C14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D0-4545-B163-1A40EE2C5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689551"/>
        <c:axId val="1050673327"/>
      </c:lineChart>
      <c:catAx>
        <c:axId val="1050689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673327"/>
        <c:crosses val="autoZero"/>
        <c:auto val="1"/>
        <c:lblAlgn val="ctr"/>
        <c:lblOffset val="100"/>
        <c:noMultiLvlLbl val="0"/>
      </c:catAx>
      <c:valAx>
        <c:axId val="105067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10506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77963155258796"/>
          <c:y val="0.84784234513066115"/>
          <c:w val="0.73244073689482403"/>
          <c:h val="0.10659658496501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00">
          <a:latin typeface="Proxima Nova" panose="02000506030000020004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2C140"/>
            </a:solidFill>
          </c:spPr>
          <c:dPt>
            <c:idx val="0"/>
            <c:bubble3D val="0"/>
            <c:spPr>
              <a:solidFill>
                <a:srgbClr val="1E6A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4-4CFD-B0F1-F7EF5ECD06D0}"/>
              </c:ext>
            </c:extLst>
          </c:dPt>
          <c:dPt>
            <c:idx val="1"/>
            <c:bubble3D val="0"/>
            <c:spPr>
              <a:solidFill>
                <a:srgbClr val="82C1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A-45C5-BBE1-ED530CCE9C0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4-4CFD-B0F1-F7EF5ECD06D0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4-4CFD-B0F1-F7EF5ECD06D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4-4CFD-B0F1-F7EF5ECD0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975590890716E-2"/>
          <c:y val="0.10114063761316783"/>
          <c:w val="0.87761141502447104"/>
          <c:h val="0.709511346647408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12700">
                <a:solidFill>
                  <a:srgbClr val="BFBFB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0-4545-B163-1A40EE2C5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1E6A5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6A53"/>
              </a:solidFill>
              <a:ln w="12700">
                <a:solidFill>
                  <a:srgbClr val="1E6A5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0-4545-B163-1A40EE2C5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 cap="rnd">
              <a:solidFill>
                <a:srgbClr val="82C1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2C140"/>
              </a:solidFill>
              <a:ln w="12700">
                <a:solidFill>
                  <a:srgbClr val="82C14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D0-4545-B163-1A40EE2C5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689551"/>
        <c:axId val="1050673327"/>
      </c:lineChart>
      <c:catAx>
        <c:axId val="1050689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673327"/>
        <c:crosses val="autoZero"/>
        <c:auto val="1"/>
        <c:lblAlgn val="ctr"/>
        <c:lblOffset val="100"/>
        <c:noMultiLvlLbl val="0"/>
      </c:catAx>
      <c:valAx>
        <c:axId val="105067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10506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77963155258796"/>
          <c:y val="0.84784234513066115"/>
          <c:w val="0.73244073689482403"/>
          <c:h val="0.10659658496501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00">
          <a:latin typeface="Proxima Nova" panose="0200050603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6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orient="horz" pos="386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1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5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8F6B-79D4-44C7-A2D1-6F42F30C21C7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596" y="675001"/>
            <a:ext cx="11567404" cy="6281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Title</a:t>
            </a:r>
            <a:endParaRPr lang="en-US" sz="3600" b="1" spc="300" dirty="0">
              <a:solidFill>
                <a:srgbClr val="1E6A53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596" y="1197729"/>
            <a:ext cx="596367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spc="300" dirty="0" smtClean="0">
                <a:solidFill>
                  <a:srgbClr val="82C140"/>
                </a:solidFill>
                <a:latin typeface="Proxima Nova" panose="02000506030000020004" pitchFamily="50" charset="0"/>
              </a:rPr>
              <a:t>Authors</a:t>
            </a:r>
            <a:endParaRPr lang="en-US" sz="2000" spc="300" dirty="0">
              <a:solidFill>
                <a:srgbClr val="82C140"/>
              </a:solidFill>
              <a:latin typeface="Proxima Nova" panose="0200050603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596" y="1811205"/>
            <a:ext cx="2734573" cy="4832092"/>
          </a:xfrm>
          <a:prstGeom prst="rect">
            <a:avLst/>
          </a:prstGeom>
          <a:noFill/>
        </p:spPr>
        <p:txBody>
          <a:bodyPr wrap="square" lIns="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Intro</a:t>
            </a:r>
            <a:endParaRPr lang="en-US" sz="1600" b="1" dirty="0" smtClean="0">
              <a:latin typeface="Proxima Nova" panose="02000506030000020004" pitchFamily="50" charset="0"/>
            </a:endParaRP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Eos </a:t>
            </a:r>
            <a:r>
              <a:rPr lang="en-US" sz="1100" b="1" dirty="0">
                <a:latin typeface="Proxima Nova" panose="02000506030000020004" pitchFamily="50" charset="0"/>
              </a:rPr>
              <a:t>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</a:t>
            </a:r>
            <a:r>
              <a:rPr lang="en-US" sz="1100" b="1" dirty="0">
                <a:latin typeface="Proxima Nova" panose="02000506030000020004" pitchFamily="50" charset="0"/>
              </a:rPr>
              <a:t> </a:t>
            </a:r>
            <a:r>
              <a:rPr lang="en-US" sz="1100" b="1" dirty="0" smtClean="0">
                <a:latin typeface="Proxima Nova" panose="02000506030000020004" pitchFamily="50" charset="0"/>
              </a:rPr>
              <a:t>    delenit </a:t>
            </a:r>
            <a:r>
              <a:rPr lang="en-US" sz="1100" b="1" dirty="0">
                <a:latin typeface="Proxima Nova" panose="02000506030000020004" pitchFamily="50" charset="0"/>
              </a:rPr>
              <a:t>omittam. </a:t>
            </a:r>
            <a:endParaRPr lang="en-US" sz="1100" b="1" dirty="0" smtClean="0">
              <a:latin typeface="Proxima Nova" panose="02000506030000020004" pitchFamily="50" charset="0"/>
            </a:endParaRP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</a:t>
            </a:r>
            <a:r>
              <a:rPr lang="en-US" sz="1100" dirty="0" smtClean="0">
                <a:latin typeface="Proxima Nova" panose="02000506030000020004" pitchFamily="50" charset="0"/>
              </a:rPr>
              <a:t>sint nullam mediocrit </a:t>
            </a:r>
            <a:r>
              <a:rPr lang="en-US" sz="1100" dirty="0">
                <a:latin typeface="Proxima Nova" panose="02000506030000020004" pitchFamily="50" charset="0"/>
              </a:rPr>
              <a:t>ne eum. </a:t>
            </a:r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Has </a:t>
            </a:r>
            <a:r>
              <a:rPr lang="en-US" sz="1100" dirty="0">
                <a:latin typeface="Proxima Nova" panose="02000506030000020004" pitchFamily="50" charset="0"/>
              </a:rPr>
              <a:t>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Brute oporteat ius eu.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Methods</a:t>
            </a:r>
            <a:endParaRPr lang="en-US" sz="1600" b="1" dirty="0">
              <a:latin typeface="Proxima Nova" panose="02000506030000020004" pitchFamily="50" charset="0"/>
            </a:endParaRPr>
          </a:p>
          <a:p>
            <a:r>
              <a:rPr lang="en-US" sz="1100" dirty="0" smtClean="0">
                <a:latin typeface="Proxima Nova" panose="02000506030000020004" pitchFamily="50" charset="0"/>
              </a:rPr>
              <a:t>Viris </a:t>
            </a:r>
            <a:r>
              <a:rPr lang="en-US" sz="1100" dirty="0">
                <a:latin typeface="Proxima Nova" panose="02000506030000020004" pitchFamily="50" charset="0"/>
              </a:rPr>
              <a:t>adipisci repudiandae eu mea, quot possit hendrerit per id, ius eu brute oporteat molestiae. In </a:t>
            </a:r>
            <a:r>
              <a:rPr lang="en-US" sz="1100" dirty="0" smtClean="0">
                <a:latin typeface="Proxima Nova" panose="02000506030000020004" pitchFamily="50" charset="0"/>
              </a:rPr>
              <a:t>euismod.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Results</a:t>
            </a:r>
          </a:p>
          <a:p>
            <a:endParaRPr lang="en-US" sz="1600" b="1" dirty="0">
              <a:latin typeface="Proxima Nova" panose="02000506030000020004" pitchFamily="50" charset="0"/>
            </a:endParaRPr>
          </a:p>
          <a:p>
            <a:endParaRPr lang="en-US" sz="1600" b="1" dirty="0" smtClean="0">
              <a:latin typeface="Proxima Nova" panose="02000506030000020004" pitchFamily="50" charset="0"/>
            </a:endParaRPr>
          </a:p>
          <a:p>
            <a:endParaRPr lang="en-US" sz="1600" b="1" dirty="0">
              <a:latin typeface="Proxima Nova" panose="02000506030000020004" pitchFamily="50" charset="0"/>
            </a:endParaRPr>
          </a:p>
          <a:p>
            <a:endParaRPr lang="en-US" sz="1600" b="1" dirty="0" smtClean="0">
              <a:latin typeface="Proxima Nova" panose="02000506030000020004" pitchFamily="50" charset="0"/>
            </a:endParaRPr>
          </a:p>
          <a:p>
            <a:endParaRPr lang="en-US" sz="1600" b="1" dirty="0">
              <a:latin typeface="Proxima Nova" panose="02000506030000020004" pitchFamily="50" charset="0"/>
            </a:endParaRPr>
          </a:p>
          <a:p>
            <a:endParaRPr lang="en-US" sz="1600" b="1" dirty="0" smtClean="0">
              <a:latin typeface="Proxima Nova" panose="02000506030000020004" pitchFamily="50" charset="0"/>
            </a:endParaRPr>
          </a:p>
          <a:p>
            <a:r>
              <a:rPr lang="en-US" sz="1100" dirty="0">
                <a:latin typeface="Proxima Nova" panose="02000506030000020004" pitchFamily="50" charset="0"/>
              </a:rPr>
              <a:t>I</a:t>
            </a:r>
            <a:r>
              <a:rPr lang="en-US" sz="1100" dirty="0" smtClean="0">
                <a:latin typeface="Proxima Nova" panose="02000506030000020004" pitchFamily="50" charset="0"/>
              </a:rPr>
              <a:t>us </a:t>
            </a:r>
            <a:r>
              <a:rPr lang="en-US" sz="1100" dirty="0">
                <a:latin typeface="Proxima Nova" panose="02000506030000020004" pitchFamily="50" charset="0"/>
              </a:rPr>
              <a:t>eu brute oporteat molestiae. In </a:t>
            </a:r>
            <a:r>
              <a:rPr lang="en-US" sz="1100" dirty="0" smtClean="0">
                <a:latin typeface="Proxima Nova" panose="02000506030000020004" pitchFamily="50" charset="0"/>
              </a:rPr>
              <a:t>eum euismod </a:t>
            </a:r>
            <a:r>
              <a:rPr lang="en-US" sz="1100" dirty="0">
                <a:latin typeface="Proxima Nova" panose="02000506030000020004" pitchFamily="50" charset="0"/>
              </a:rPr>
              <a:t>adipisci </a:t>
            </a:r>
            <a:r>
              <a:rPr lang="en-US" sz="1100" dirty="0" smtClean="0">
                <a:latin typeface="Proxima Nova" panose="02000506030000020004" pitchFamily="50" charset="0"/>
              </a:rPr>
              <a:t>repudiandae modus.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07892" y="675002"/>
            <a:ext cx="5470621" cy="5691616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t"/>
          <a:lstStyle/>
          <a:p>
            <a:endParaRPr lang="en-US" sz="2400" b="1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Recommendations</a:t>
            </a:r>
            <a:endParaRPr lang="en-US" sz="2400" b="1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endParaRPr lang="en-US" sz="1000" b="1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Viris adipisci repudiandae eu mea, </a:t>
            </a:r>
            <a:r>
              <a:rPr lang="en-US" b="1" dirty="0">
                <a:solidFill>
                  <a:schemeClr val="bg1"/>
                </a:solidFill>
                <a:latin typeface="Proxima Nova" panose="02000506030000020004" pitchFamily="50" charset="0"/>
              </a:rPr>
              <a:t>quot possit hendrerit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. Viris adipisci repudiandae eu adipisci. Modus omittam at has,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sint.</a:t>
            </a:r>
          </a:p>
          <a:p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50" charset="0"/>
              </a:rPr>
              <a:t>Modus omittam 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at has, sint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nullam 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adipisci repudiandae eu adipisci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.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39314" y="675000"/>
            <a:ext cx="2752611" cy="677108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Extra Tables &amp; Figures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omittam at has, sint nullam mediocritatem ne eum. Has ad malis.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40246600"/>
              </p:ext>
            </p:extLst>
          </p:nvPr>
        </p:nvGraphicFramePr>
        <p:xfrm>
          <a:off x="8829789" y="3040119"/>
          <a:ext cx="2762136" cy="184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12192000" cy="360929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6" y="100084"/>
            <a:ext cx="2100841" cy="184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920300" y="6434779"/>
            <a:ext cx="7418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spc="60" dirty="0">
                <a:solidFill>
                  <a:srgbClr val="1E6A53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uab.edu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8724" y="5358390"/>
            <a:ext cx="786019" cy="78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roxima Nova" panose="02000506030000020004" pitchFamily="50" charset="0"/>
              </a:rPr>
              <a:t>Insert </a:t>
            </a:r>
            <a:endParaRPr lang="en-US" sz="1100" dirty="0" smtClean="0">
              <a:solidFill>
                <a:schemeClr val="tx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QR </a:t>
            </a:r>
            <a:r>
              <a:rPr lang="en-US" sz="1100" dirty="0">
                <a:solidFill>
                  <a:schemeClr val="tx1"/>
                </a:solidFill>
                <a:latin typeface="Proxima Nova" panose="02000506030000020004" pitchFamily="50" charset="0"/>
              </a:rPr>
              <a:t>code here</a:t>
            </a:r>
            <a:endParaRPr lang="en-US" sz="1100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722334" y="5758441"/>
            <a:ext cx="4064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3458" y="5573775"/>
            <a:ext cx="14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Take a picture 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to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download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 the full paper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Proxima Nova" panose="02000506030000020004" pitchFamily="50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85864215"/>
              </p:ext>
            </p:extLst>
          </p:nvPr>
        </p:nvGraphicFramePr>
        <p:xfrm>
          <a:off x="555570" y="4641774"/>
          <a:ext cx="2585715" cy="138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829788" y="5003618"/>
            <a:ext cx="2752611" cy="1431161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Discussion</a:t>
            </a:r>
          </a:p>
          <a:p>
            <a:r>
              <a:rPr lang="en-US" sz="1100" dirty="0">
                <a:latin typeface="Proxima Nova" panose="02000506030000020004" pitchFamily="50" charset="0"/>
              </a:rPr>
              <a:t>Lorem ipsum dolor sit amet, sed </a:t>
            </a:r>
            <a:r>
              <a:rPr lang="en-US" sz="1100" dirty="0" smtClean="0">
                <a:latin typeface="Proxima Nova" panose="02000506030000020004" pitchFamily="50" charset="0"/>
              </a:rPr>
              <a:t>prima.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Conclusion 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omittam at has, sint nullam mediocritatem ne eum. Has ad malis adolescens. Viris adipisci repudiandae.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82354"/>
              </p:ext>
            </p:extLst>
          </p:nvPr>
        </p:nvGraphicFramePr>
        <p:xfrm>
          <a:off x="8909048" y="1409317"/>
          <a:ext cx="2753125" cy="14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25">
                  <a:extLst>
                    <a:ext uri="{9D8B030D-6E8A-4147-A177-3AD203B41FA5}">
                      <a16:colId xmlns:a16="http://schemas.microsoft.com/office/drawing/2014/main" val="1674242174"/>
                    </a:ext>
                  </a:extLst>
                </a:gridCol>
                <a:gridCol w="550625">
                  <a:extLst>
                    <a:ext uri="{9D8B030D-6E8A-4147-A177-3AD203B41FA5}">
                      <a16:colId xmlns:a16="http://schemas.microsoft.com/office/drawing/2014/main" val="2959192196"/>
                    </a:ext>
                  </a:extLst>
                </a:gridCol>
                <a:gridCol w="550625">
                  <a:extLst>
                    <a:ext uri="{9D8B030D-6E8A-4147-A177-3AD203B41FA5}">
                      <a16:colId xmlns:a16="http://schemas.microsoft.com/office/drawing/2014/main" val="3267706210"/>
                    </a:ext>
                  </a:extLst>
                </a:gridCol>
                <a:gridCol w="550625">
                  <a:extLst>
                    <a:ext uri="{9D8B030D-6E8A-4147-A177-3AD203B41FA5}">
                      <a16:colId xmlns:a16="http://schemas.microsoft.com/office/drawing/2014/main" val="1778989505"/>
                    </a:ext>
                  </a:extLst>
                </a:gridCol>
                <a:gridCol w="550625">
                  <a:extLst>
                    <a:ext uri="{9D8B030D-6E8A-4147-A177-3AD203B41FA5}">
                      <a16:colId xmlns:a16="http://schemas.microsoft.com/office/drawing/2014/main" val="1044372609"/>
                    </a:ext>
                  </a:extLst>
                </a:gridCol>
              </a:tblGrid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Lorem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Ipsum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Modus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Malis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Nullam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88043"/>
                  </a:ext>
                </a:extLst>
              </a:tr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222634"/>
                  </a:ext>
                </a:extLst>
              </a:tr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34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594854"/>
                  </a:ext>
                </a:extLst>
              </a:tr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18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4526"/>
                  </a:ext>
                </a:extLst>
              </a:tr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7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294226"/>
                  </a:ext>
                </a:extLst>
              </a:tr>
              <a:tr h="24933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42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9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0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7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4520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71488" y="584505"/>
            <a:ext cx="5087739" cy="5691616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t"/>
          <a:lstStyle/>
          <a:p>
            <a:endParaRPr lang="en-US" sz="2400" b="1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Recommendations</a:t>
            </a:r>
            <a:endParaRPr lang="en-US" sz="2400" b="1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endParaRPr lang="en-US" sz="1000" b="1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Viris adipisci repudiandae eu mea, </a:t>
            </a:r>
            <a:r>
              <a:rPr lang="en-US" b="1" dirty="0">
                <a:solidFill>
                  <a:schemeClr val="bg1"/>
                </a:solidFill>
                <a:latin typeface="Proxima Nova" panose="02000506030000020004" pitchFamily="50" charset="0"/>
              </a:rPr>
              <a:t>quot possit hendrerit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. Viris adipisci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eu 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adipisci. Modus omittam at has,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sint.</a:t>
            </a:r>
          </a:p>
          <a:p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50" charset="0"/>
              </a:rPr>
              <a:t>Modus omittam 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at has, sint 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nullam </a:t>
            </a:r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adipisci repudiandae eu adipisci</a:t>
            </a:r>
            <a:r>
              <a:rPr lang="en-US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.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39314" y="731535"/>
            <a:ext cx="2752611" cy="677108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Extra Tables &amp; Figures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omittam at has, sint nullam mediocritatem ne eum. Has ad malis.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19488778"/>
              </p:ext>
            </p:extLst>
          </p:nvPr>
        </p:nvGraphicFramePr>
        <p:xfrm>
          <a:off x="8829789" y="2815712"/>
          <a:ext cx="2762136" cy="20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6494123"/>
            <a:ext cx="12192000" cy="360929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1" y="6570392"/>
            <a:ext cx="2100841" cy="184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974" y="5267893"/>
            <a:ext cx="786019" cy="78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roxima Nova" panose="02000506030000020004" pitchFamily="50" charset="0"/>
              </a:rPr>
              <a:t>Insert </a:t>
            </a:r>
            <a:endParaRPr lang="en-US" sz="1100" dirty="0" smtClean="0">
              <a:solidFill>
                <a:schemeClr val="tx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QR </a:t>
            </a:r>
            <a:r>
              <a:rPr lang="en-US" sz="1100" dirty="0">
                <a:solidFill>
                  <a:schemeClr val="tx1"/>
                </a:solidFill>
                <a:latin typeface="Proxima Nova" panose="02000506030000020004" pitchFamily="50" charset="0"/>
              </a:rPr>
              <a:t>code here</a:t>
            </a:r>
            <a:endParaRPr lang="en-US" sz="1100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16584" y="5667944"/>
            <a:ext cx="4064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7708" y="5483278"/>
            <a:ext cx="14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Take a picture 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to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download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" panose="02000506030000020004" pitchFamily="50" charset="0"/>
              </a:rPr>
              <a:t> the full paper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Proxima Nova" panose="02000506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845" y="584504"/>
            <a:ext cx="2857144" cy="12464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Insert </a:t>
            </a: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your </a:t>
            </a:r>
            <a:r>
              <a:rPr lang="en-US" sz="3600" b="1" spc="300" dirty="0" smtClean="0">
                <a:solidFill>
                  <a:srgbClr val="1E6A53"/>
                </a:solidFill>
                <a:latin typeface="Proxima Nova" panose="02000506030000020004" pitchFamily="50" charset="0"/>
              </a:rPr>
              <a:t>title here.</a:t>
            </a:r>
            <a:endParaRPr lang="en-US" sz="3600" b="1" spc="300" dirty="0">
              <a:solidFill>
                <a:srgbClr val="1E6A53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844" y="1733950"/>
            <a:ext cx="285714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spc="300" dirty="0" smtClean="0">
                <a:solidFill>
                  <a:srgbClr val="82C140"/>
                </a:solidFill>
                <a:latin typeface="Proxima Nova" panose="02000506030000020004" pitchFamily="50" charset="0"/>
              </a:rPr>
              <a:t>Authors</a:t>
            </a:r>
            <a:endParaRPr lang="en-US" sz="2000" spc="300" dirty="0">
              <a:solidFill>
                <a:srgbClr val="82C140"/>
              </a:solidFill>
              <a:latin typeface="Proxima Nova" panose="0200050603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5844" y="2139917"/>
            <a:ext cx="2734573" cy="2862322"/>
          </a:xfrm>
          <a:prstGeom prst="rect">
            <a:avLst/>
          </a:prstGeom>
          <a:noFill/>
        </p:spPr>
        <p:txBody>
          <a:bodyPr wrap="square" lIns="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Intro</a:t>
            </a:r>
            <a:endParaRPr lang="en-US" sz="1600" b="1" dirty="0" smtClean="0">
              <a:latin typeface="Proxima Nova" panose="02000506030000020004" pitchFamily="50" charset="0"/>
            </a:endParaRPr>
          </a:p>
          <a:p>
            <a:r>
              <a:rPr lang="en-US" sz="1100" b="1" dirty="0" smtClean="0">
                <a:latin typeface="Proxima Nova" panose="02000506030000020004" pitchFamily="50" charset="0"/>
              </a:rPr>
              <a:t>Eos </a:t>
            </a:r>
            <a:r>
              <a:rPr lang="en-US" sz="1100" b="1" dirty="0">
                <a:latin typeface="Proxima Nova" panose="02000506030000020004" pitchFamily="50" charset="0"/>
              </a:rPr>
              <a:t>ex delenit iudicabit </a:t>
            </a:r>
            <a:r>
              <a:rPr lang="en-US" sz="1100" b="1" dirty="0" smtClean="0">
                <a:latin typeface="Proxima Nova" panose="02000506030000020004" pitchFamily="50" charset="0"/>
              </a:rPr>
              <a:t>euripidis prima at delenit omittam has ad malis. </a:t>
            </a:r>
            <a:endParaRPr lang="en-US" sz="1100" b="1" dirty="0" smtClean="0">
              <a:latin typeface="Proxima Nova" panose="02000506030000020004" pitchFamily="50" charset="0"/>
            </a:endParaRP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Modus </a:t>
            </a:r>
            <a:r>
              <a:rPr lang="en-US" sz="1100" dirty="0">
                <a:latin typeface="Proxima Nova" panose="02000506030000020004" pitchFamily="50" charset="0"/>
              </a:rPr>
              <a:t>omittam at has, </a:t>
            </a:r>
            <a:r>
              <a:rPr lang="en-US" sz="1100" dirty="0" smtClean="0">
                <a:latin typeface="Proxima Nova" panose="02000506030000020004" pitchFamily="50" charset="0"/>
              </a:rPr>
              <a:t>sint nullam mediocrit </a:t>
            </a:r>
            <a:r>
              <a:rPr lang="en-US" sz="1100" dirty="0">
                <a:latin typeface="Proxima Nova" panose="02000506030000020004" pitchFamily="50" charset="0"/>
              </a:rPr>
              <a:t>ne </a:t>
            </a:r>
            <a:r>
              <a:rPr lang="en-US" sz="1100" dirty="0" smtClean="0">
                <a:latin typeface="Proxima Nova" panose="02000506030000020004" pitchFamily="50" charset="0"/>
              </a:rPr>
              <a:t>eum sed mea brute. </a:t>
            </a:r>
            <a:endParaRPr lang="en-US" sz="1100" dirty="0" smtClean="0">
              <a:latin typeface="Proxima Nova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Has </a:t>
            </a:r>
            <a:r>
              <a:rPr lang="en-US" sz="1100" dirty="0">
                <a:latin typeface="Proxima Nova" panose="02000506030000020004" pitchFamily="50" charset="0"/>
              </a:rPr>
              <a:t>ad malis </a:t>
            </a:r>
            <a:r>
              <a:rPr lang="en-US" sz="1100" dirty="0" smtClean="0">
                <a:latin typeface="Proxima Nova" panose="02000506030000020004" pitchFamily="50" charset="0"/>
              </a:rPr>
              <a:t>adolescens has.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latin typeface="Proxima Nova" panose="02000506030000020004" pitchFamily="50" charset="0"/>
              </a:rPr>
              <a:t>Brute oporteat ius eu.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Methods</a:t>
            </a:r>
            <a:endParaRPr lang="en-US" sz="1600" b="1" dirty="0">
              <a:latin typeface="Proxima Nova" panose="02000506030000020004" pitchFamily="50" charset="0"/>
            </a:endParaRPr>
          </a:p>
          <a:p>
            <a:r>
              <a:rPr lang="en-US" sz="1100" dirty="0" smtClean="0">
                <a:latin typeface="Proxima Nova" panose="02000506030000020004" pitchFamily="50" charset="0"/>
              </a:rPr>
              <a:t>Viris </a:t>
            </a:r>
            <a:r>
              <a:rPr lang="en-US" sz="1100" dirty="0">
                <a:latin typeface="Proxima Nova" panose="02000506030000020004" pitchFamily="50" charset="0"/>
              </a:rPr>
              <a:t>adipisci repudiandae eu mea, quot possit hendrerit per id, ius eu brute oporteat molestiae. In </a:t>
            </a:r>
            <a:r>
              <a:rPr lang="en-US" sz="1100" dirty="0" smtClean="0">
                <a:latin typeface="Proxima Nova" panose="02000506030000020004" pitchFamily="50" charset="0"/>
              </a:rPr>
              <a:t>euismod.</a:t>
            </a:r>
          </a:p>
          <a:p>
            <a:endParaRPr lang="en-US" sz="1100" dirty="0" smtClean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Results</a:t>
            </a:r>
            <a:r>
              <a:rPr lang="en-US" sz="1100" dirty="0" smtClean="0">
                <a:latin typeface="Proxima Nova" panose="02000506030000020004" pitchFamily="50" charset="0"/>
              </a:rPr>
              <a:t>.</a:t>
            </a:r>
            <a:endParaRPr lang="en-US" sz="1100" dirty="0">
              <a:latin typeface="Proxima Nova" panose="02000506030000020004" pitchFamily="50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5855299"/>
              </p:ext>
            </p:extLst>
          </p:nvPr>
        </p:nvGraphicFramePr>
        <p:xfrm>
          <a:off x="5736818" y="4977321"/>
          <a:ext cx="2585715" cy="138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829788" y="4935453"/>
            <a:ext cx="2818096" cy="1431161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r>
              <a:rPr lang="en-US" sz="1600" b="1" dirty="0" smtClean="0">
                <a:latin typeface="Proxima Nova" panose="02000506030000020004" pitchFamily="50" charset="0"/>
              </a:rPr>
              <a:t>Discussion</a:t>
            </a:r>
          </a:p>
          <a:p>
            <a:r>
              <a:rPr lang="en-US" sz="1100" dirty="0">
                <a:latin typeface="Proxima Nova" panose="02000506030000020004" pitchFamily="50" charset="0"/>
              </a:rPr>
              <a:t>Lorem ipsum dolor sit amet, sed </a:t>
            </a:r>
            <a:r>
              <a:rPr lang="en-US" sz="1100" dirty="0" smtClean="0">
                <a:latin typeface="Proxima Nova" panose="02000506030000020004" pitchFamily="50" charset="0"/>
              </a:rPr>
              <a:t>prima at  </a:t>
            </a:r>
            <a:r>
              <a:rPr lang="en-US" sz="1100" dirty="0">
                <a:latin typeface="Proxima Nova" panose="02000506030000020004" pitchFamily="50" charset="0"/>
              </a:rPr>
              <a:t>adolescens. Viris adipisci </a:t>
            </a:r>
            <a:r>
              <a:rPr lang="en-US" sz="1100" dirty="0" smtClean="0">
                <a:latin typeface="Proxima Nova" panose="02000506030000020004" pitchFamily="50" charset="0"/>
              </a:rPr>
              <a:t>repudiandae.</a:t>
            </a:r>
          </a:p>
          <a:p>
            <a:endParaRPr lang="en-US" sz="1100" dirty="0">
              <a:latin typeface="Proxima Nova" panose="02000506030000020004" pitchFamily="50" charset="0"/>
            </a:endParaRPr>
          </a:p>
          <a:p>
            <a:r>
              <a:rPr lang="en-US" sz="1600" b="1" dirty="0" smtClean="0">
                <a:latin typeface="Proxima Nova" panose="02000506030000020004" pitchFamily="50" charset="0"/>
              </a:rPr>
              <a:t>Conclusion </a:t>
            </a:r>
          </a:p>
          <a:p>
            <a:r>
              <a:rPr lang="en-US" sz="1100" dirty="0" smtClean="0">
                <a:latin typeface="Proxima Nova" panose="02000506030000020004" pitchFamily="50" charset="0"/>
              </a:rPr>
              <a:t>Modus omittam at has, sint nullam lorem at mediocritatem ne eum. Has ad malis.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39944"/>
              </p:ext>
            </p:extLst>
          </p:nvPr>
        </p:nvGraphicFramePr>
        <p:xfrm>
          <a:off x="8986834" y="1460082"/>
          <a:ext cx="2661050" cy="1227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210">
                  <a:extLst>
                    <a:ext uri="{9D8B030D-6E8A-4147-A177-3AD203B41FA5}">
                      <a16:colId xmlns:a16="http://schemas.microsoft.com/office/drawing/2014/main" val="1674242174"/>
                    </a:ext>
                  </a:extLst>
                </a:gridCol>
                <a:gridCol w="532210">
                  <a:extLst>
                    <a:ext uri="{9D8B030D-6E8A-4147-A177-3AD203B41FA5}">
                      <a16:colId xmlns:a16="http://schemas.microsoft.com/office/drawing/2014/main" val="2959192196"/>
                    </a:ext>
                  </a:extLst>
                </a:gridCol>
                <a:gridCol w="532210">
                  <a:extLst>
                    <a:ext uri="{9D8B030D-6E8A-4147-A177-3AD203B41FA5}">
                      <a16:colId xmlns:a16="http://schemas.microsoft.com/office/drawing/2014/main" val="3267706210"/>
                    </a:ext>
                  </a:extLst>
                </a:gridCol>
                <a:gridCol w="532210">
                  <a:extLst>
                    <a:ext uri="{9D8B030D-6E8A-4147-A177-3AD203B41FA5}">
                      <a16:colId xmlns:a16="http://schemas.microsoft.com/office/drawing/2014/main" val="1778989505"/>
                    </a:ext>
                  </a:extLst>
                </a:gridCol>
                <a:gridCol w="532210">
                  <a:extLst>
                    <a:ext uri="{9D8B030D-6E8A-4147-A177-3AD203B41FA5}">
                      <a16:colId xmlns:a16="http://schemas.microsoft.com/office/drawing/2014/main" val="1044372609"/>
                    </a:ext>
                  </a:extLst>
                </a:gridCol>
              </a:tblGrid>
              <a:tr h="245495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Lorem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Ipsum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Modus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Malis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1E6A53"/>
                          </a:solidFill>
                          <a:latin typeface="Proxima Nova" panose="02000506030000020004" pitchFamily="50" charset="0"/>
                        </a:rPr>
                        <a:t>Nullam</a:t>
                      </a:r>
                      <a:endParaRPr lang="en-US" sz="800" b="1" dirty="0">
                        <a:solidFill>
                          <a:srgbClr val="1E6A53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88043"/>
                  </a:ext>
                </a:extLst>
              </a:tr>
              <a:tr h="2454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222634"/>
                  </a:ext>
                </a:extLst>
              </a:tr>
              <a:tr h="2454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34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594854"/>
                  </a:ext>
                </a:extLst>
              </a:tr>
              <a:tr h="2454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11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18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13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4526"/>
                  </a:ext>
                </a:extLst>
              </a:tr>
              <a:tr h="2454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3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7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5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Proxima Nova" panose="02000506030000020004" pitchFamily="50" charset="0"/>
                        </a:rPr>
                        <a:t>2</a:t>
                      </a:r>
                      <a:endParaRPr lang="en-US" sz="800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29422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972687" y="6542003"/>
            <a:ext cx="7418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spc="60" dirty="0">
                <a:solidFill>
                  <a:schemeClr val="bg1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uab.edu</a:t>
            </a:r>
          </a:p>
        </p:txBody>
      </p:sp>
    </p:spTree>
    <p:extLst>
      <p:ext uri="{BB962C8B-B14F-4D97-AF65-F5344CB8AC3E}">
        <p14:creationId xmlns:p14="http://schemas.microsoft.com/office/powerpoint/2010/main" val="1274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393</Words>
  <Application>Microsoft Office PowerPoint</Application>
  <PresentationFormat>Widescreen</PresentationFormat>
  <Paragraphs>122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Proxima Nova</vt:lpstr>
      <vt:lpstr>Calibri Light</vt:lpstr>
      <vt:lpstr>Calibri</vt:lpstr>
      <vt:lpstr>Open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Ruxandra Morosan</dc:creator>
  <cp:lastModifiedBy>Ruxandra Morosan</cp:lastModifiedBy>
  <cp:revision>38</cp:revision>
  <dcterms:created xsi:type="dcterms:W3CDTF">2019-06-06T14:53:19Z</dcterms:created>
  <dcterms:modified xsi:type="dcterms:W3CDTF">2019-09-18T19:03:07Z</dcterms:modified>
</cp:coreProperties>
</file>