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Proxima Nova" panose="02000506030000020004" pitchFamily="50" charset="0"/>
      <p:regular r:id="rId10"/>
      <p:bold r:id="rId11"/>
    </p:embeddedFont>
    <p:embeddedFont>
      <p:font typeface="Open Sans" panose="020B060603050402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A53"/>
    <a:srgbClr val="82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>
        <p:scale>
          <a:sx n="50" d="100"/>
          <a:sy n="50" d="100"/>
        </p:scale>
        <p:origin x="261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2C140"/>
            </a:solidFill>
          </c:spPr>
          <c:explosion val="3"/>
          <c:dPt>
            <c:idx val="0"/>
            <c:bubble3D val="0"/>
            <c:spPr>
              <a:solidFill>
                <a:srgbClr val="1E6A5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94-4CFD-B0F1-F7EF5ECD06D0}"/>
              </c:ext>
            </c:extLst>
          </c:dPt>
          <c:dPt>
            <c:idx val="1"/>
            <c:bubble3D val="0"/>
            <c:spPr>
              <a:solidFill>
                <a:srgbClr val="82C1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8A-45C5-BBE1-ED530CCE9C0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B94-4CFD-B0F1-F7EF5ECD06D0}"/>
              </c:ext>
            </c:extLst>
          </c:dPt>
          <c:dPt>
            <c:idx val="3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94-4CFD-B0F1-F7EF5ECD06D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4-4CFD-B0F1-F7EF5ECD0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" panose="0200050603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00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1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367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orient="horz" pos="386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72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1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2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5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5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7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7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5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8F6B-79D4-44C7-A2D1-6F42F30C21C7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60929"/>
          </a:xfrm>
          <a:prstGeom prst="rect">
            <a:avLst/>
          </a:prstGeom>
          <a:solidFill>
            <a:srgbClr val="1E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920300" y="6434779"/>
            <a:ext cx="7418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spc="60" dirty="0">
                <a:solidFill>
                  <a:srgbClr val="1E6A53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uab.edu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31360"/>
            <a:ext cx="12192000" cy="6281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 b="1" spc="300" dirty="0" smtClean="0">
                <a:solidFill>
                  <a:srgbClr val="1E6A53"/>
                </a:solidFill>
                <a:latin typeface="Proxima Nova" panose="02000506030000020004" pitchFamily="50" charset="0"/>
              </a:rPr>
              <a:t>TITLE OF THE POSTER</a:t>
            </a:r>
            <a:endParaRPr lang="en-US" sz="3600" b="1" spc="300" dirty="0">
              <a:solidFill>
                <a:srgbClr val="1E6A53"/>
              </a:solidFill>
              <a:latin typeface="Proxima Nova" panose="0200050603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4164" y="1098903"/>
            <a:ext cx="5963672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2000" spc="300" dirty="0" smtClean="0">
                <a:solidFill>
                  <a:srgbClr val="82C140"/>
                </a:solidFill>
                <a:latin typeface="Proxima Nova" panose="02000506030000020004" pitchFamily="50" charset="0"/>
              </a:rPr>
              <a:t>subtitle of the poster</a:t>
            </a:r>
            <a:endParaRPr lang="en-US" sz="2000" spc="300" dirty="0">
              <a:solidFill>
                <a:srgbClr val="82C140"/>
              </a:solidFill>
              <a:latin typeface="Proxima Nova" panose="02000506030000020004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1" t="12589" r="13344" b="34676"/>
          <a:stretch/>
        </p:blipFill>
        <p:spPr>
          <a:xfrm>
            <a:off x="3528717" y="4212164"/>
            <a:ext cx="2412233" cy="204054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359169" y="1995034"/>
            <a:ext cx="0" cy="4257676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105582" y="1995034"/>
            <a:ext cx="2724207" cy="1959186"/>
            <a:chOff x="6105582" y="1876425"/>
            <a:chExt cx="2724207" cy="425767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105582" y="1876425"/>
              <a:ext cx="0" cy="4257676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829789" y="1876425"/>
              <a:ext cx="0" cy="4257676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24596" y="1995034"/>
            <a:ext cx="2734573" cy="4478149"/>
          </a:xfrm>
          <a:prstGeom prst="rect">
            <a:avLst/>
          </a:prstGeom>
          <a:noFill/>
        </p:spPr>
        <p:txBody>
          <a:bodyPr wrap="square" lIns="0" rIns="137160" rtlCol="0">
            <a:spAutoFit/>
          </a:bodyPr>
          <a:lstStyle/>
          <a:p>
            <a:r>
              <a:rPr lang="en-US" sz="1600" b="1" dirty="0" smtClean="0">
                <a:latin typeface="Proxima Nova" panose="02000506030000020004" pitchFamily="50" charset="0"/>
              </a:rPr>
              <a:t>Abstract</a:t>
            </a:r>
          </a:p>
          <a:p>
            <a:r>
              <a:rPr lang="en-US" sz="1100" b="1" dirty="0" smtClean="0">
                <a:latin typeface="Proxima Nova" panose="02000506030000020004" pitchFamily="50" charset="0"/>
              </a:rPr>
              <a:t>Eos </a:t>
            </a:r>
            <a:r>
              <a:rPr lang="en-US" sz="1100" b="1" dirty="0">
                <a:latin typeface="Proxima Nova" panose="02000506030000020004" pitchFamily="50" charset="0"/>
              </a:rPr>
              <a:t>ex delenit iudicabit </a:t>
            </a:r>
            <a:r>
              <a:rPr lang="en-US" sz="1100" b="1" dirty="0" smtClean="0">
                <a:latin typeface="Proxima Nova" panose="02000506030000020004" pitchFamily="50" charset="0"/>
              </a:rPr>
              <a:t>euripidis</a:t>
            </a:r>
            <a:r>
              <a:rPr lang="en-US" sz="1100" b="1" dirty="0">
                <a:latin typeface="Proxima Nova" panose="02000506030000020004" pitchFamily="50" charset="0"/>
              </a:rPr>
              <a:t> delenit</a:t>
            </a:r>
            <a:r>
              <a:rPr lang="en-US" sz="1100" b="1" dirty="0" smtClean="0">
                <a:latin typeface="Proxima Nova" panose="02000506030000020004" pitchFamily="50" charset="0"/>
              </a:rPr>
              <a:t>. </a:t>
            </a:r>
          </a:p>
          <a:p>
            <a:endParaRPr lang="en-US" sz="1100" dirty="0" smtClean="0">
              <a:latin typeface="Proxima Nova" panose="02000506030000020004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>
                <a:latin typeface="Proxima Nova" panose="02000506030000020004" pitchFamily="50" charset="0"/>
              </a:rPr>
              <a:t>Modus </a:t>
            </a:r>
            <a:r>
              <a:rPr lang="en-US" sz="1100" dirty="0">
                <a:latin typeface="Proxima Nova" panose="02000506030000020004" pitchFamily="50" charset="0"/>
              </a:rPr>
              <a:t>omittam at has, </a:t>
            </a:r>
            <a:r>
              <a:rPr lang="en-US" sz="1100" dirty="0" smtClean="0">
                <a:latin typeface="Proxima Nova" panose="02000506030000020004" pitchFamily="50" charset="0"/>
              </a:rPr>
              <a:t>sint </a:t>
            </a:r>
            <a:r>
              <a:rPr lang="en-US" sz="1100" dirty="0">
                <a:latin typeface="Proxima Nova" panose="02000506030000020004" pitchFamily="50" charset="0"/>
              </a:rPr>
              <a:t>nullam </a:t>
            </a:r>
            <a:r>
              <a:rPr lang="en-US" sz="1100" dirty="0" smtClean="0">
                <a:latin typeface="Proxima Nova" panose="02000506030000020004" pitchFamily="50" charset="0"/>
              </a:rPr>
              <a:t>mediocrit </a:t>
            </a:r>
            <a:r>
              <a:rPr lang="en-US" sz="1100" dirty="0">
                <a:latin typeface="Proxima Nova" panose="02000506030000020004" pitchFamily="50" charset="0"/>
              </a:rPr>
              <a:t>ne eum. </a:t>
            </a:r>
            <a:endParaRPr lang="en-US" sz="1100" dirty="0" smtClean="0">
              <a:latin typeface="Proxima Nova" panose="02000506030000020004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>
                <a:latin typeface="Proxima Nova" panose="02000506030000020004" pitchFamily="50" charset="0"/>
              </a:rPr>
              <a:t>Has </a:t>
            </a:r>
            <a:r>
              <a:rPr lang="en-US" sz="1100" dirty="0">
                <a:latin typeface="Proxima Nova" panose="02000506030000020004" pitchFamily="50" charset="0"/>
              </a:rPr>
              <a:t>ad malis </a:t>
            </a:r>
            <a:r>
              <a:rPr lang="en-US" sz="1100" dirty="0" smtClean="0">
                <a:latin typeface="Proxima Nova" panose="02000506030000020004" pitchFamily="50" charset="0"/>
              </a:rPr>
              <a:t>adolescens has.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>
                <a:latin typeface="Proxima Nova" panose="02000506030000020004" pitchFamily="50" charset="0"/>
              </a:rPr>
              <a:t>Brute oporteat ius eu.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latin typeface="Proxima Nova" panose="02000506030000020004" pitchFamily="50" charset="0"/>
            </a:endParaRPr>
          </a:p>
          <a:p>
            <a:r>
              <a:rPr lang="en-US" sz="1600" b="1" dirty="0">
                <a:latin typeface="Proxima Nova" panose="02000506030000020004" pitchFamily="50" charset="0"/>
              </a:rPr>
              <a:t>Introduction</a:t>
            </a:r>
          </a:p>
          <a:p>
            <a:r>
              <a:rPr lang="en-US" sz="1100" dirty="0" smtClean="0">
                <a:latin typeface="Proxima Nova" panose="02000506030000020004" pitchFamily="50" charset="0"/>
              </a:rPr>
              <a:t>Viris </a:t>
            </a:r>
            <a:r>
              <a:rPr lang="en-US" sz="1100" dirty="0">
                <a:latin typeface="Proxima Nova" panose="02000506030000020004" pitchFamily="50" charset="0"/>
              </a:rPr>
              <a:t>adipisci repudiandae eu mea, quot possit hendrerit per id, ius eu brute oporteat molestiae. In </a:t>
            </a:r>
            <a:r>
              <a:rPr lang="en-US" sz="1100" dirty="0" smtClean="0">
                <a:latin typeface="Proxima Nova" panose="02000506030000020004" pitchFamily="50" charset="0"/>
              </a:rPr>
              <a:t>euismod.</a:t>
            </a:r>
          </a:p>
          <a:p>
            <a:endParaRPr lang="en-US" sz="1100" dirty="0" smtClean="0">
              <a:latin typeface="Proxima Nova" panose="02000506030000020004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Proxima Nova" panose="02000506030000020004" pitchFamily="50" charset="0"/>
              </a:rPr>
              <a:t>Modus </a:t>
            </a:r>
            <a:r>
              <a:rPr lang="en-US" sz="1100" dirty="0">
                <a:latin typeface="Proxima Nova" panose="02000506030000020004" pitchFamily="50" charset="0"/>
              </a:rPr>
              <a:t>omittam at has, sint nullam mediocritatem ne </a:t>
            </a:r>
            <a:r>
              <a:rPr lang="en-US" sz="1100" dirty="0" smtClean="0">
                <a:latin typeface="Proxima Nova" panose="02000506030000020004" pitchFamily="50" charset="0"/>
              </a:rPr>
              <a:t>eum.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Proxima Nova" panose="02000506030000020004" pitchFamily="50" charset="0"/>
              </a:rPr>
              <a:t>Has </a:t>
            </a:r>
            <a:r>
              <a:rPr lang="en-US" sz="1100" dirty="0">
                <a:latin typeface="Proxima Nova" panose="02000506030000020004" pitchFamily="50" charset="0"/>
              </a:rPr>
              <a:t>ad malis adolescens. </a:t>
            </a:r>
            <a:endParaRPr lang="en-US" sz="1100" dirty="0" smtClean="0">
              <a:latin typeface="Proxima Nova" panose="02000506030000020004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Proxima Nova" panose="02000506030000020004" pitchFamily="50" charset="0"/>
              </a:rPr>
              <a:t>Viris </a:t>
            </a:r>
            <a:r>
              <a:rPr lang="en-US" sz="1100" dirty="0">
                <a:latin typeface="Proxima Nova" panose="02000506030000020004" pitchFamily="50" charset="0"/>
              </a:rPr>
              <a:t>adipisci repudiandae eu mea, quot.</a:t>
            </a:r>
          </a:p>
          <a:p>
            <a:endParaRPr lang="en-US" sz="1100" dirty="0">
              <a:latin typeface="Proxima Nova" panose="02000506030000020004" pitchFamily="50" charset="0"/>
            </a:endParaRPr>
          </a:p>
          <a:p>
            <a:r>
              <a:rPr lang="en-US" sz="1100" dirty="0">
                <a:latin typeface="Proxima Nova" panose="02000506030000020004" pitchFamily="50" charset="0"/>
              </a:rPr>
              <a:t>Possit hendrerit per id, ius eu brute oporteat molestiae. Possit hendrerit per id, ius eu brute oporteat molestiae. </a:t>
            </a:r>
            <a:r>
              <a:rPr lang="en-US" sz="1100" dirty="0" err="1">
                <a:latin typeface="Proxima Nova" panose="02000506030000020004" pitchFamily="50" charset="0"/>
              </a:rPr>
              <a:t>Possit</a:t>
            </a:r>
            <a:r>
              <a:rPr lang="en-US" sz="1100" dirty="0">
                <a:latin typeface="Proxima Nova" panose="02000506030000020004" pitchFamily="50" charset="0"/>
              </a:rPr>
              <a:t> </a:t>
            </a:r>
            <a:r>
              <a:rPr lang="en-US" sz="1100" dirty="0" err="1">
                <a:latin typeface="Proxima Nova" panose="02000506030000020004" pitchFamily="50" charset="0"/>
              </a:rPr>
              <a:t>hendrerit</a:t>
            </a:r>
            <a:r>
              <a:rPr lang="en-US" sz="1100" dirty="0">
                <a:latin typeface="Proxima Nova" panose="02000506030000020004" pitchFamily="50" charset="0"/>
              </a:rPr>
              <a:t> per id, </a:t>
            </a:r>
            <a:r>
              <a:rPr lang="en-US" sz="1100" dirty="0" err="1">
                <a:latin typeface="Proxima Nova" panose="02000506030000020004" pitchFamily="50" charset="0"/>
              </a:rPr>
              <a:t>ius</a:t>
            </a:r>
            <a:r>
              <a:rPr lang="en-US" sz="1100" dirty="0">
                <a:latin typeface="Proxima Nova" panose="02000506030000020004" pitchFamily="50" charset="0"/>
              </a:rPr>
              <a:t> </a:t>
            </a:r>
            <a:r>
              <a:rPr lang="en-US" sz="1100" dirty="0" err="1">
                <a:latin typeface="Proxima Nova" panose="02000506030000020004" pitchFamily="50" charset="0"/>
              </a:rPr>
              <a:t>eu</a:t>
            </a:r>
            <a:r>
              <a:rPr lang="en-US" sz="1100" dirty="0">
                <a:latin typeface="Proxima Nova" panose="02000506030000020004" pitchFamily="50" charset="0"/>
              </a:rPr>
              <a:t> brute </a:t>
            </a:r>
            <a:r>
              <a:rPr lang="en-US" sz="1100" dirty="0" err="1">
                <a:latin typeface="Proxima Nova" panose="02000506030000020004" pitchFamily="50" charset="0"/>
              </a:rPr>
              <a:t>oporteat</a:t>
            </a:r>
            <a:r>
              <a:rPr lang="en-US" sz="1100" dirty="0">
                <a:latin typeface="Proxima Nova" panose="02000506030000020004" pitchFamily="50" charset="0"/>
              </a:rPr>
              <a:t> </a:t>
            </a:r>
            <a:r>
              <a:rPr lang="en-US" sz="1100" dirty="0" err="1">
                <a:latin typeface="Proxima Nova" panose="02000506030000020004" pitchFamily="50" charset="0"/>
              </a:rPr>
              <a:t>molestiae</a:t>
            </a:r>
            <a:r>
              <a:rPr lang="en-US" sz="1100" dirty="0">
                <a:latin typeface="Proxima Nova" panose="02000506030000020004" pitchFamily="50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59169" y="1969919"/>
            <a:ext cx="2746412" cy="2200602"/>
          </a:xfrm>
          <a:prstGeom prst="rect">
            <a:avLst/>
          </a:prstGeom>
        </p:spPr>
        <p:txBody>
          <a:bodyPr wrap="square" lIns="137160" rIns="137160">
            <a:spAutoFit/>
          </a:bodyPr>
          <a:lstStyle/>
          <a:p>
            <a:r>
              <a:rPr lang="en-US" sz="1600" b="1" dirty="0">
                <a:latin typeface="Proxima Nova" panose="02000506030000020004" pitchFamily="50" charset="0"/>
              </a:rPr>
              <a:t>Methodology</a:t>
            </a:r>
          </a:p>
          <a:p>
            <a:r>
              <a:rPr lang="en-US" sz="1100" b="1" dirty="0" smtClean="0">
                <a:latin typeface="Proxima Nova" panose="02000506030000020004" pitchFamily="50" charset="0"/>
              </a:rPr>
              <a:t>Modus </a:t>
            </a:r>
            <a:r>
              <a:rPr lang="en-US" sz="1100" b="1" dirty="0">
                <a:latin typeface="Proxima Nova" panose="02000506030000020004" pitchFamily="50" charset="0"/>
              </a:rPr>
              <a:t>omittam </a:t>
            </a:r>
            <a:r>
              <a:rPr lang="en-US" sz="1100" b="1" dirty="0" smtClean="0">
                <a:latin typeface="Proxima Nova" panose="02000506030000020004" pitchFamily="50" charset="0"/>
              </a:rPr>
              <a:t>at </a:t>
            </a:r>
            <a:r>
              <a:rPr lang="en-US" sz="1100" b="1" dirty="0">
                <a:latin typeface="Proxima Nova" panose="02000506030000020004" pitchFamily="50" charset="0"/>
              </a:rPr>
              <a:t>has, </a:t>
            </a:r>
            <a:r>
              <a:rPr lang="en-US" sz="1100" b="1" dirty="0" smtClean="0">
                <a:latin typeface="Proxima Nova" panose="02000506030000020004" pitchFamily="50" charset="0"/>
              </a:rPr>
              <a:t>sint </a:t>
            </a:r>
            <a:r>
              <a:rPr lang="en-US" sz="1100" b="1" dirty="0">
                <a:latin typeface="Proxima Nova" panose="02000506030000020004" pitchFamily="50" charset="0"/>
              </a:rPr>
              <a:t>nullam </a:t>
            </a:r>
            <a:r>
              <a:rPr lang="en-US" sz="1100" b="1" dirty="0" smtClean="0">
                <a:latin typeface="Proxima Nova" panose="02000506030000020004" pitchFamily="50" charset="0"/>
              </a:rPr>
              <a:t>mediocritatem </a:t>
            </a:r>
            <a:r>
              <a:rPr lang="en-US" sz="1100" b="1" dirty="0">
                <a:latin typeface="Proxima Nova" panose="02000506030000020004" pitchFamily="50" charset="0"/>
              </a:rPr>
              <a:t>ne </a:t>
            </a:r>
            <a:r>
              <a:rPr lang="en-US" sz="1100" b="1" dirty="0" smtClean="0">
                <a:latin typeface="Proxima Nova" panose="02000506030000020004" pitchFamily="50" charset="0"/>
              </a:rPr>
              <a:t>eum ius eu contentiones. </a:t>
            </a:r>
          </a:p>
          <a:p>
            <a:endParaRPr lang="en-US" sz="1100" b="1" dirty="0">
              <a:latin typeface="Proxima Nova" panose="02000506030000020004" pitchFamily="50" charset="0"/>
            </a:endParaRPr>
          </a:p>
          <a:p>
            <a:r>
              <a:rPr lang="en-US" sz="1100" dirty="0">
                <a:latin typeface="Proxima Nova" panose="02000506030000020004" pitchFamily="50" charset="0"/>
              </a:rPr>
              <a:t>Modus omittam at has, sint nullam mediocritatem ne eum. Has ad malis adolescens. Viris adipisci repudiandae eu mea, </a:t>
            </a:r>
            <a:r>
              <a:rPr lang="en-US" sz="1100" dirty="0" smtClean="0">
                <a:latin typeface="Proxima Nova" panose="02000506030000020004" pitchFamily="50" charset="0"/>
              </a:rPr>
              <a:t>quot. </a:t>
            </a:r>
          </a:p>
          <a:p>
            <a:endParaRPr lang="en-US" sz="1100" dirty="0">
              <a:latin typeface="Proxima Nova" panose="02000506030000020004" pitchFamily="50" charset="0"/>
            </a:endParaRPr>
          </a:p>
          <a:p>
            <a:r>
              <a:rPr lang="en-US" sz="1100" dirty="0" smtClean="0">
                <a:latin typeface="Proxima Nova" panose="02000506030000020004" pitchFamily="50" charset="0"/>
              </a:rPr>
              <a:t>Modus </a:t>
            </a:r>
            <a:r>
              <a:rPr lang="en-US" sz="1100" dirty="0">
                <a:latin typeface="Proxima Nova" panose="02000506030000020004" pitchFamily="50" charset="0"/>
              </a:rPr>
              <a:t>omittam at has, sint nullam mediocritatem ne eum. </a:t>
            </a:r>
            <a:endParaRPr lang="en-US" sz="1100" b="1" dirty="0">
              <a:latin typeface="Proxima Nova" panose="02000506030000020004" pitchFamily="50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05581" y="4252459"/>
            <a:ext cx="2724208" cy="2000251"/>
          </a:xfrm>
          <a:prstGeom prst="rect">
            <a:avLst/>
          </a:prstGeom>
          <a:solidFill>
            <a:srgbClr val="1E6A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93742" y="1964719"/>
            <a:ext cx="2736048" cy="2200602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r>
              <a:rPr lang="en-US" sz="1600" b="1" dirty="0">
                <a:latin typeface="Proxima Nova" panose="02000506030000020004" pitchFamily="50" charset="0"/>
              </a:rPr>
              <a:t>Results</a:t>
            </a:r>
          </a:p>
          <a:p>
            <a:r>
              <a:rPr lang="en-US" sz="1100" b="1" dirty="0" smtClean="0">
                <a:latin typeface="Proxima Nova" panose="02000506030000020004" pitchFamily="50" charset="0"/>
              </a:rPr>
              <a:t>Lorem </a:t>
            </a:r>
            <a:r>
              <a:rPr lang="en-US" sz="1100" b="1" dirty="0">
                <a:latin typeface="Proxima Nova" panose="02000506030000020004" pitchFamily="50" charset="0"/>
              </a:rPr>
              <a:t>ipsum dolor sit amet, sed prima </a:t>
            </a:r>
            <a:r>
              <a:rPr lang="en-US" sz="1100" b="1" dirty="0" smtClean="0">
                <a:latin typeface="Proxima Nova" panose="02000506030000020004" pitchFamily="50" charset="0"/>
              </a:rPr>
              <a:t>cotidie </a:t>
            </a:r>
            <a:r>
              <a:rPr lang="en-US" sz="1100" b="1" dirty="0">
                <a:latin typeface="Proxima Nova" panose="02000506030000020004" pitchFamily="50" charset="0"/>
              </a:rPr>
              <a:t>at, enim </a:t>
            </a:r>
            <a:r>
              <a:rPr lang="en-US" sz="1100" b="1" dirty="0" smtClean="0">
                <a:latin typeface="Proxima Nova" panose="02000506030000020004" pitchFamily="50" charset="0"/>
              </a:rPr>
              <a:t>ex ius eu contentiones </a:t>
            </a:r>
            <a:r>
              <a:rPr lang="en-US" sz="1100" b="1" dirty="0">
                <a:latin typeface="Proxima Nova" panose="02000506030000020004" pitchFamily="50" charset="0"/>
              </a:rPr>
              <a:t>vis ei. Eos ex delenit iudicabit </a:t>
            </a:r>
            <a:r>
              <a:rPr lang="en-US" sz="1100" b="1" dirty="0" smtClean="0">
                <a:latin typeface="Proxima Nova" panose="02000506030000020004" pitchFamily="50" charset="0"/>
              </a:rPr>
              <a:t>euripidis</a:t>
            </a:r>
            <a:r>
              <a:rPr lang="en-US" sz="1100" b="1" dirty="0">
                <a:latin typeface="Proxima Nova" panose="02000506030000020004" pitchFamily="50" charset="0"/>
              </a:rPr>
              <a:t> delenit</a:t>
            </a:r>
            <a:r>
              <a:rPr lang="en-US" sz="1100" b="1" dirty="0" smtClean="0">
                <a:latin typeface="Proxima Nova" panose="02000506030000020004" pitchFamily="50" charset="0"/>
              </a:rPr>
              <a:t>. </a:t>
            </a:r>
          </a:p>
          <a:p>
            <a:endParaRPr lang="en-US" sz="1100" dirty="0" smtClean="0">
              <a:latin typeface="Proxima Nova" panose="02000506030000020004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latin typeface="Proxima Nova" panose="02000506030000020004" pitchFamily="50" charset="0"/>
              </a:rPr>
              <a:t>Modus omittam at has, sint nullam mediocrit ne eum.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latin typeface="Proxima Nova" panose="02000506030000020004" pitchFamily="50" charset="0"/>
              </a:rPr>
              <a:t>Has ad malis adolescens has.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latin typeface="Proxima Nova" panose="02000506030000020004" pitchFamily="50" charset="0"/>
              </a:rPr>
              <a:t>Brute oporteat ius eu</a:t>
            </a:r>
            <a:r>
              <a:rPr lang="en-US" sz="1100" dirty="0" smtClean="0">
                <a:latin typeface="Proxima Nova" panose="02000506030000020004" pitchFamily="50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latin typeface="Proxima Nova" panose="02000506030000020004" pitchFamily="50" charset="0"/>
              </a:rPr>
              <a:t>Modus omittam at has, sint nullam mediocrit ne eum.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27787" y="4426156"/>
            <a:ext cx="270200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Recommendations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Viris </a:t>
            </a:r>
            <a:r>
              <a:rPr lang="en-US" sz="1400" dirty="0">
                <a:solidFill>
                  <a:schemeClr val="bg1"/>
                </a:solidFill>
                <a:latin typeface="Proxima Nova" panose="02000506030000020004" pitchFamily="50" charset="0"/>
              </a:rPr>
              <a:t>adipisci repudiandae </a:t>
            </a:r>
            <a:r>
              <a:rPr lang="en-US" sz="14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eu mea</a:t>
            </a:r>
            <a:r>
              <a:rPr lang="en-US" sz="1400" dirty="0">
                <a:solidFill>
                  <a:schemeClr val="bg1"/>
                </a:solidFill>
                <a:latin typeface="Proxima Nova" panose="02000506030000020004" pitchFamily="50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Proxima Nova" panose="02000506030000020004" pitchFamily="50" charset="0"/>
              </a:rPr>
              <a:t>quot possit </a:t>
            </a:r>
            <a:r>
              <a:rPr lang="en-US" sz="1400" b="1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hendrerit</a:t>
            </a:r>
            <a:r>
              <a:rPr lang="en-US" sz="1400" dirty="0">
                <a:solidFill>
                  <a:schemeClr val="bg1"/>
                </a:solidFill>
                <a:latin typeface="Proxima Nova" panose="02000506030000020004" pitchFamily="50" charset="0"/>
              </a:rPr>
              <a:t>. Viris adipisci repudiandae </a:t>
            </a:r>
            <a:r>
              <a:rPr lang="en-US" sz="14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eu adipisci</a:t>
            </a:r>
            <a:r>
              <a:rPr lang="en-US" sz="1400" dirty="0">
                <a:solidFill>
                  <a:schemeClr val="bg1"/>
                </a:solidFill>
                <a:latin typeface="Proxima Nova" panose="02000506030000020004" pitchFamily="50" charset="0"/>
              </a:rPr>
              <a:t>. Modus omittam at has, sint nullam mediocritatem </a:t>
            </a:r>
            <a:r>
              <a:rPr lang="en-US" sz="14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ne.</a:t>
            </a:r>
            <a:endParaRPr lang="en-US" sz="14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13726" r="13343" b="39322"/>
          <a:stretch/>
        </p:blipFill>
        <p:spPr>
          <a:xfrm>
            <a:off x="9027891" y="1995034"/>
            <a:ext cx="2372873" cy="106200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839314" y="3205722"/>
            <a:ext cx="2752611" cy="3123932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r>
              <a:rPr lang="en-US" sz="1600" b="1" dirty="0">
                <a:latin typeface="Proxima Nova" panose="02000506030000020004" pitchFamily="50" charset="0"/>
              </a:rPr>
              <a:t>Acknowledgements </a:t>
            </a:r>
          </a:p>
          <a:p>
            <a:r>
              <a:rPr lang="en-US" sz="1100" dirty="0" smtClean="0">
                <a:latin typeface="Proxima Nova" panose="02000506030000020004" pitchFamily="50" charset="0"/>
              </a:rPr>
              <a:t>Lorem </a:t>
            </a:r>
            <a:r>
              <a:rPr lang="en-US" sz="1100" dirty="0">
                <a:latin typeface="Proxima Nova" panose="02000506030000020004" pitchFamily="50" charset="0"/>
              </a:rPr>
              <a:t>ipsum dolor sit amet, sed prima cotidie at, enim contentiones vis ei. Eos ex delenit iudicabit euripidis delenit. </a:t>
            </a:r>
          </a:p>
          <a:p>
            <a:endParaRPr lang="en-US" sz="1100" dirty="0" smtClean="0">
              <a:latin typeface="Proxima Nova" panose="02000506030000020004" pitchFamily="50" charset="0"/>
            </a:endParaRPr>
          </a:p>
          <a:p>
            <a:r>
              <a:rPr lang="en-US" sz="1600" b="1" dirty="0">
                <a:latin typeface="Proxima Nova" panose="02000506030000020004" pitchFamily="50" charset="0"/>
              </a:rPr>
              <a:t>Conclusion </a:t>
            </a:r>
          </a:p>
          <a:p>
            <a:r>
              <a:rPr lang="en-US" sz="1100" dirty="0" smtClean="0">
                <a:latin typeface="Proxima Nova" panose="02000506030000020004" pitchFamily="50" charset="0"/>
              </a:rPr>
              <a:t>Modus </a:t>
            </a:r>
            <a:r>
              <a:rPr lang="en-US" sz="1100" dirty="0">
                <a:latin typeface="Proxima Nova" panose="02000506030000020004" pitchFamily="50" charset="0"/>
              </a:rPr>
              <a:t>omittam at has, sint nullam mediocritatem ne eum. Has ad malis </a:t>
            </a:r>
            <a:r>
              <a:rPr lang="en-US" sz="1100" dirty="0" smtClean="0">
                <a:latin typeface="Proxima Nova" panose="02000506030000020004" pitchFamily="50" charset="0"/>
              </a:rPr>
              <a:t>adolescens. Viris </a:t>
            </a:r>
            <a:r>
              <a:rPr lang="en-US" sz="1100" dirty="0">
                <a:latin typeface="Proxima Nova" panose="02000506030000020004" pitchFamily="50" charset="0"/>
              </a:rPr>
              <a:t>adipisci </a:t>
            </a:r>
            <a:r>
              <a:rPr lang="en-US" sz="1100" dirty="0" smtClean="0">
                <a:latin typeface="Proxima Nova" panose="02000506030000020004" pitchFamily="50" charset="0"/>
              </a:rPr>
              <a:t>repudiandae.</a:t>
            </a:r>
          </a:p>
          <a:p>
            <a:endParaRPr lang="en-US" sz="1100" dirty="0" smtClean="0">
              <a:latin typeface="Proxima Nova" panose="02000506030000020004" pitchFamily="50" charset="0"/>
            </a:endParaRPr>
          </a:p>
          <a:p>
            <a:r>
              <a:rPr lang="en-US" sz="1100" b="1" dirty="0" smtClean="0">
                <a:latin typeface="Proxima Nova" panose="02000506030000020004" pitchFamily="50" charset="0"/>
              </a:rPr>
              <a:t>Modus </a:t>
            </a:r>
            <a:r>
              <a:rPr lang="en-US" sz="1100" b="1" dirty="0">
                <a:latin typeface="Proxima Nova" panose="02000506030000020004" pitchFamily="50" charset="0"/>
              </a:rPr>
              <a:t>omittam at has, sint nullam mediocritatem.</a:t>
            </a:r>
          </a:p>
          <a:p>
            <a:endParaRPr lang="en-US" sz="1100" dirty="0">
              <a:latin typeface="Proxima Nova" panose="02000506030000020004" pitchFamily="50" charset="0"/>
            </a:endParaRPr>
          </a:p>
          <a:p>
            <a:r>
              <a:rPr lang="en-US" sz="1100" dirty="0">
                <a:latin typeface="Proxima Nova" panose="02000506030000020004" pitchFamily="50" charset="0"/>
              </a:rPr>
              <a:t>In euismod mediocritatem quo, eam meliore dignissim has at </a:t>
            </a:r>
            <a:r>
              <a:rPr lang="en-US" sz="1100" dirty="0" smtClean="0">
                <a:latin typeface="Proxima Nova" panose="02000506030000020004" pitchFamily="50" charset="0"/>
              </a:rPr>
              <a:t>eum,  </a:t>
            </a:r>
            <a:r>
              <a:rPr lang="en-US" sz="1100" dirty="0">
                <a:latin typeface="Proxima Nova" panose="02000506030000020004" pitchFamily="50" charset="0"/>
              </a:rPr>
              <a:t>euismod mediocritatem quo, eam meliore </a:t>
            </a:r>
            <a:r>
              <a:rPr lang="en-US" sz="1100" dirty="0" smtClean="0">
                <a:latin typeface="Proxima Nova" panose="02000506030000020004" pitchFamily="50" charset="0"/>
              </a:rPr>
              <a:t>dignissiem. </a:t>
            </a:r>
            <a:endParaRPr lang="en-US" sz="1100" dirty="0">
              <a:latin typeface="Proxima Nova" panose="02000506030000020004" pitchFamily="50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30023" y="1572279"/>
            <a:ext cx="1927437" cy="45719"/>
          </a:xfrm>
          <a:prstGeom prst="rect">
            <a:avLst/>
          </a:prstGeom>
          <a:solidFill>
            <a:srgbClr val="1E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Graphic 8">
            <a:extLst>
              <a:ext uri="{FF2B5EF4-FFF2-40B4-BE49-F238E27FC236}">
                <a16:creationId xmlns:a16="http://schemas.microsoft.com/office/drawing/2014/main" id="{F7849BD5-9C11-5D44-854F-7027C6FBA9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6" y="100084"/>
            <a:ext cx="2100841" cy="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5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4596" y="675001"/>
            <a:ext cx="11567404" cy="6281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b="1" spc="300" dirty="0" smtClean="0">
                <a:solidFill>
                  <a:srgbClr val="1E6A53"/>
                </a:solidFill>
                <a:latin typeface="Proxima Nova" panose="02000506030000020004" pitchFamily="50" charset="0"/>
              </a:rPr>
              <a:t>TITLE OF THE POSTER</a:t>
            </a:r>
            <a:endParaRPr lang="en-US" sz="3600" b="1" spc="300" dirty="0">
              <a:solidFill>
                <a:srgbClr val="1E6A53"/>
              </a:solidFill>
              <a:latin typeface="Proxima Nova" panose="0200050603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596" y="1197729"/>
            <a:ext cx="5963672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000" spc="300" dirty="0" smtClean="0">
                <a:solidFill>
                  <a:srgbClr val="82C140"/>
                </a:solidFill>
                <a:latin typeface="Proxima Nova" panose="02000506030000020004" pitchFamily="50" charset="0"/>
              </a:rPr>
              <a:t>Author of the poster</a:t>
            </a:r>
            <a:endParaRPr lang="en-US" sz="2000" spc="300" dirty="0">
              <a:solidFill>
                <a:srgbClr val="82C140"/>
              </a:solidFill>
              <a:latin typeface="Proxima Nova" panose="02000506030000020004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596" y="1811205"/>
            <a:ext cx="2734573" cy="4632037"/>
          </a:xfrm>
          <a:prstGeom prst="rect">
            <a:avLst/>
          </a:prstGeom>
          <a:noFill/>
        </p:spPr>
        <p:txBody>
          <a:bodyPr wrap="square" lIns="0" rIns="137160" rtlCol="0">
            <a:spAutoFit/>
          </a:bodyPr>
          <a:lstStyle/>
          <a:p>
            <a:r>
              <a:rPr lang="en-US" sz="1600" b="1" dirty="0" smtClean="0">
                <a:latin typeface="Proxima Nova" panose="02000506030000020004" pitchFamily="50" charset="0"/>
              </a:rPr>
              <a:t>Abstract</a:t>
            </a:r>
          </a:p>
          <a:p>
            <a:r>
              <a:rPr lang="en-US" sz="1100" b="1" dirty="0" smtClean="0">
                <a:latin typeface="Proxima Nova" panose="02000506030000020004" pitchFamily="50" charset="0"/>
              </a:rPr>
              <a:t>Eos </a:t>
            </a:r>
            <a:r>
              <a:rPr lang="en-US" sz="1100" b="1" dirty="0">
                <a:latin typeface="Proxima Nova" panose="02000506030000020004" pitchFamily="50" charset="0"/>
              </a:rPr>
              <a:t>ex delenit iudicabit </a:t>
            </a:r>
            <a:r>
              <a:rPr lang="en-US" sz="1100" b="1" dirty="0" smtClean="0">
                <a:latin typeface="Proxima Nova" panose="02000506030000020004" pitchFamily="50" charset="0"/>
              </a:rPr>
              <a:t>euripidis</a:t>
            </a:r>
            <a:r>
              <a:rPr lang="en-US" sz="1100" b="1" dirty="0">
                <a:latin typeface="Proxima Nova" panose="02000506030000020004" pitchFamily="50" charset="0"/>
              </a:rPr>
              <a:t> </a:t>
            </a:r>
            <a:r>
              <a:rPr lang="en-US" sz="1100" b="1" dirty="0" smtClean="0">
                <a:latin typeface="Proxima Nova" panose="02000506030000020004" pitchFamily="50" charset="0"/>
              </a:rPr>
              <a:t>    delenit </a:t>
            </a:r>
            <a:r>
              <a:rPr lang="en-US" sz="1100" b="1" dirty="0">
                <a:latin typeface="Proxima Nova" panose="02000506030000020004" pitchFamily="50" charset="0"/>
              </a:rPr>
              <a:t>omittam. </a:t>
            </a:r>
            <a:endParaRPr lang="en-US" sz="1100" b="1" dirty="0" smtClean="0">
              <a:latin typeface="Proxima Nova" panose="02000506030000020004" pitchFamily="50" charset="0"/>
            </a:endParaRPr>
          </a:p>
          <a:p>
            <a:endParaRPr lang="en-US" sz="1100" dirty="0" smtClean="0">
              <a:latin typeface="Proxima Nova" panose="02000506030000020004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>
                <a:latin typeface="Proxima Nova" panose="02000506030000020004" pitchFamily="50" charset="0"/>
              </a:rPr>
              <a:t>Modus </a:t>
            </a:r>
            <a:r>
              <a:rPr lang="en-US" sz="1100" dirty="0">
                <a:latin typeface="Proxima Nova" panose="02000506030000020004" pitchFamily="50" charset="0"/>
              </a:rPr>
              <a:t>omittam at has, </a:t>
            </a:r>
            <a:r>
              <a:rPr lang="en-US" sz="1100" dirty="0" smtClean="0">
                <a:latin typeface="Proxima Nova" panose="02000506030000020004" pitchFamily="50" charset="0"/>
              </a:rPr>
              <a:t>sint nullam mediocrit </a:t>
            </a:r>
            <a:r>
              <a:rPr lang="en-US" sz="1100" dirty="0">
                <a:latin typeface="Proxima Nova" panose="02000506030000020004" pitchFamily="50" charset="0"/>
              </a:rPr>
              <a:t>ne eum. </a:t>
            </a:r>
            <a:endParaRPr lang="en-US" sz="1100" dirty="0" smtClean="0">
              <a:latin typeface="Proxima Nova" panose="02000506030000020004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>
                <a:latin typeface="Proxima Nova" panose="02000506030000020004" pitchFamily="50" charset="0"/>
              </a:rPr>
              <a:t>Has </a:t>
            </a:r>
            <a:r>
              <a:rPr lang="en-US" sz="1100" dirty="0">
                <a:latin typeface="Proxima Nova" panose="02000506030000020004" pitchFamily="50" charset="0"/>
              </a:rPr>
              <a:t>ad malis </a:t>
            </a:r>
            <a:r>
              <a:rPr lang="en-US" sz="1100" dirty="0" smtClean="0">
                <a:latin typeface="Proxima Nova" panose="02000506030000020004" pitchFamily="50" charset="0"/>
              </a:rPr>
              <a:t>adolescens has.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>
                <a:latin typeface="Proxima Nova" panose="02000506030000020004" pitchFamily="50" charset="0"/>
              </a:rPr>
              <a:t>Brute oporteat ius eu.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latin typeface="Proxima Nova" panose="02000506030000020004" pitchFamily="50" charset="0"/>
            </a:endParaRPr>
          </a:p>
          <a:p>
            <a:r>
              <a:rPr lang="en-US" sz="1600" b="1" dirty="0">
                <a:latin typeface="Proxima Nova" panose="02000506030000020004" pitchFamily="50" charset="0"/>
              </a:rPr>
              <a:t>Introduction</a:t>
            </a:r>
          </a:p>
          <a:p>
            <a:r>
              <a:rPr lang="en-US" sz="1100" dirty="0" smtClean="0">
                <a:latin typeface="Proxima Nova" panose="02000506030000020004" pitchFamily="50" charset="0"/>
              </a:rPr>
              <a:t>Viris </a:t>
            </a:r>
            <a:r>
              <a:rPr lang="en-US" sz="1100" dirty="0">
                <a:latin typeface="Proxima Nova" panose="02000506030000020004" pitchFamily="50" charset="0"/>
              </a:rPr>
              <a:t>adipisci repudiandae eu mea, quot possit hendrerit per id, ius eu brute oporteat molestiae. In </a:t>
            </a:r>
            <a:r>
              <a:rPr lang="en-US" sz="1100" dirty="0" smtClean="0">
                <a:latin typeface="Proxima Nova" panose="02000506030000020004" pitchFamily="50" charset="0"/>
              </a:rPr>
              <a:t>euismod.</a:t>
            </a:r>
          </a:p>
          <a:p>
            <a:endParaRPr lang="en-US" sz="1100" dirty="0" smtClean="0">
              <a:latin typeface="Proxima Nova" panose="02000506030000020004" pitchFamily="50" charset="0"/>
            </a:endParaRPr>
          </a:p>
          <a:p>
            <a:r>
              <a:rPr lang="en-US" sz="1600" b="1" dirty="0">
                <a:latin typeface="Proxima Nova" panose="02000506030000020004" pitchFamily="50" charset="0"/>
              </a:rPr>
              <a:t>Methodology</a:t>
            </a:r>
          </a:p>
          <a:p>
            <a:r>
              <a:rPr lang="en-US" sz="1100" b="1" dirty="0">
                <a:latin typeface="Proxima Nova" panose="02000506030000020004" pitchFamily="50" charset="0"/>
              </a:rPr>
              <a:t>Modus omittam at has, sint nullam mediocritatem ne eum ius eu contentiones. </a:t>
            </a:r>
          </a:p>
          <a:p>
            <a:endParaRPr lang="en-US" sz="1100" b="1" dirty="0">
              <a:latin typeface="Proxima Nova" panose="02000506030000020004" pitchFamily="50" charset="0"/>
            </a:endParaRPr>
          </a:p>
          <a:p>
            <a:r>
              <a:rPr lang="en-US" sz="1600" b="1" dirty="0">
                <a:latin typeface="Proxima Nova" panose="02000506030000020004" pitchFamily="50" charset="0"/>
              </a:rPr>
              <a:t>Acknowledgements </a:t>
            </a:r>
          </a:p>
          <a:p>
            <a:r>
              <a:rPr lang="en-US" sz="1100" dirty="0">
                <a:latin typeface="Proxima Nova" panose="02000506030000020004" pitchFamily="50" charset="0"/>
              </a:rPr>
              <a:t>Lorem ipsum dolor sit amet, sed prima cotidie at, enim contentiones vis ei. Eos </a:t>
            </a:r>
            <a:r>
              <a:rPr lang="en-US" sz="1100" dirty="0" smtClean="0">
                <a:latin typeface="Proxima Nova" panose="02000506030000020004" pitchFamily="50" charset="0"/>
              </a:rPr>
              <a:t>  ex </a:t>
            </a:r>
            <a:r>
              <a:rPr lang="en-US" sz="1100" dirty="0">
                <a:latin typeface="Proxima Nova" panose="02000506030000020004" pitchFamily="50" charset="0"/>
              </a:rPr>
              <a:t>delenit iudicabit euripidis delenit. </a:t>
            </a:r>
            <a:r>
              <a:rPr lang="en-US" sz="1100" dirty="0">
                <a:latin typeface="Proxima Nova" panose="02000506030000020004" pitchFamily="50" charset="0"/>
              </a:rPr>
              <a:t>Eos   ex </a:t>
            </a:r>
            <a:r>
              <a:rPr lang="en-US" sz="1100" dirty="0" err="1">
                <a:latin typeface="Proxima Nova" panose="02000506030000020004" pitchFamily="50" charset="0"/>
              </a:rPr>
              <a:t>delenit</a:t>
            </a:r>
            <a:r>
              <a:rPr lang="en-US" sz="1100" dirty="0">
                <a:latin typeface="Proxima Nova" panose="02000506030000020004" pitchFamily="50" charset="0"/>
              </a:rPr>
              <a:t> </a:t>
            </a:r>
            <a:r>
              <a:rPr lang="en-US" sz="1100" dirty="0" err="1">
                <a:latin typeface="Proxima Nova" panose="02000506030000020004" pitchFamily="50" charset="0"/>
              </a:rPr>
              <a:t>iudicabit</a:t>
            </a:r>
            <a:r>
              <a:rPr lang="en-US" sz="1100" dirty="0">
                <a:latin typeface="Proxima Nova" panose="02000506030000020004" pitchFamily="50" charset="0"/>
              </a:rPr>
              <a:t> </a:t>
            </a:r>
            <a:r>
              <a:rPr lang="en-US" sz="1100" dirty="0" err="1">
                <a:latin typeface="Proxima Nova" panose="02000506030000020004" pitchFamily="50" charset="0"/>
              </a:rPr>
              <a:t>euripidis</a:t>
            </a:r>
            <a:r>
              <a:rPr lang="en-US" sz="1100" dirty="0">
                <a:latin typeface="Proxima Nova" panose="02000506030000020004" pitchFamily="50" charset="0"/>
              </a:rPr>
              <a:t> </a:t>
            </a:r>
            <a:r>
              <a:rPr lang="en-US" sz="1100" dirty="0" err="1" smtClean="0">
                <a:latin typeface="Proxima Nova" panose="02000506030000020004" pitchFamily="50" charset="0"/>
              </a:rPr>
              <a:t>delenit</a:t>
            </a:r>
            <a:r>
              <a:rPr lang="en-US" sz="1100" dirty="0" smtClean="0">
                <a:latin typeface="Proxima Nova" panose="02000506030000020004" pitchFamily="50" charset="0"/>
              </a:rPr>
              <a:t> </a:t>
            </a:r>
            <a:r>
              <a:rPr lang="en-US" sz="1100" dirty="0" err="1" smtClean="0">
                <a:latin typeface="Proxima Nova" panose="02000506030000020004" pitchFamily="50" charset="0"/>
              </a:rPr>
              <a:t>enim</a:t>
            </a:r>
            <a:endParaRPr lang="en-US" sz="1100" dirty="0">
              <a:latin typeface="Proxima Nova" panose="02000506030000020004" pitchFamily="50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59168" y="3274286"/>
            <a:ext cx="5470621" cy="2956949"/>
          </a:xfrm>
          <a:prstGeom prst="rect">
            <a:avLst/>
          </a:prstGeom>
          <a:solidFill>
            <a:srgbClr val="1E6A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Recommendations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Viris adipisci repudiandae eu mea, </a:t>
            </a:r>
            <a:r>
              <a:rPr lang="en-US" b="1" dirty="0">
                <a:solidFill>
                  <a:schemeClr val="bg1"/>
                </a:solidFill>
                <a:latin typeface="Proxima Nova" panose="02000506030000020004" pitchFamily="50" charset="0"/>
              </a:rPr>
              <a:t>quot possit hendrerit</a:t>
            </a:r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. Viris adipisci repudiandae eu adipisci. Modus omittam at has, sint nullam mediocritatem </a:t>
            </a:r>
            <a:r>
              <a:rPr lang="en-US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 ne</a:t>
            </a:r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. Modus omittam at has, sint </a:t>
            </a:r>
            <a:r>
              <a:rPr lang="en-US" dirty="0" err="1">
                <a:solidFill>
                  <a:schemeClr val="bg1"/>
                </a:solidFill>
                <a:latin typeface="Proxima Nova" panose="02000506030000020004" pitchFamily="50" charset="0"/>
              </a:rPr>
              <a:t>nullam</a:t>
            </a:r>
            <a:r>
              <a:rPr lang="en-US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.</a:t>
            </a:r>
          </a:p>
          <a:p>
            <a:pPr algn="ctr"/>
            <a:endParaRPr lang="en-US" dirty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Modus </a:t>
            </a:r>
            <a:r>
              <a:rPr lang="en-US" dirty="0" err="1">
                <a:solidFill>
                  <a:schemeClr val="bg1"/>
                </a:solidFill>
                <a:latin typeface="Proxima Nova" panose="02000506030000020004" pitchFamily="50" charset="0"/>
              </a:rPr>
              <a:t>omittam</a:t>
            </a:r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 at has, </a:t>
            </a:r>
            <a:r>
              <a:rPr lang="en-US" dirty="0" err="1">
                <a:solidFill>
                  <a:schemeClr val="bg1"/>
                </a:solidFill>
                <a:latin typeface="Proxima Nova" panose="02000506030000020004" pitchFamily="50" charset="0"/>
              </a:rPr>
              <a:t>sint</a:t>
            </a:r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Proxima Nova" panose="02000506030000020004" pitchFamily="50" charset="0"/>
              </a:rPr>
              <a:t>nullam</a:t>
            </a:r>
            <a:r>
              <a:rPr lang="en-US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roxima Nova" panose="02000506030000020004" pitchFamily="50" charset="0"/>
              </a:rPr>
              <a:t>adipisci</a:t>
            </a:r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roxima Nova" panose="02000506030000020004" pitchFamily="50" charset="0"/>
              </a:rPr>
              <a:t>repudiandae</a:t>
            </a:r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roxima Nova" panose="02000506030000020004" pitchFamily="50" charset="0"/>
              </a:rPr>
              <a:t>eu</a:t>
            </a:r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roxima Nova" panose="02000506030000020004" pitchFamily="50" charset="0"/>
              </a:rPr>
              <a:t>adipisci</a:t>
            </a:r>
            <a:r>
              <a:rPr lang="en-US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.</a:t>
            </a:r>
            <a:endParaRPr lang="en-US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8694" y="1776343"/>
            <a:ext cx="5153395" cy="1354217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r>
              <a:rPr lang="en-US" sz="1600" b="1" dirty="0">
                <a:latin typeface="Proxima Nova" panose="02000506030000020004" pitchFamily="50" charset="0"/>
              </a:rPr>
              <a:t>Results</a:t>
            </a:r>
          </a:p>
          <a:p>
            <a:r>
              <a:rPr lang="en-US" sz="1100" b="1" dirty="0" smtClean="0">
                <a:latin typeface="Proxima Nova" panose="02000506030000020004" pitchFamily="50" charset="0"/>
              </a:rPr>
              <a:t>Lorem </a:t>
            </a:r>
            <a:r>
              <a:rPr lang="en-US" sz="1100" b="1" dirty="0">
                <a:latin typeface="Proxima Nova" panose="02000506030000020004" pitchFamily="50" charset="0"/>
              </a:rPr>
              <a:t>ipsum dolor sit amet, sed prima </a:t>
            </a:r>
            <a:r>
              <a:rPr lang="en-US" sz="1100" b="1" dirty="0" smtClean="0">
                <a:latin typeface="Proxima Nova" panose="02000506030000020004" pitchFamily="50" charset="0"/>
              </a:rPr>
              <a:t>cotidie </a:t>
            </a:r>
            <a:r>
              <a:rPr lang="en-US" sz="1100" b="1" dirty="0">
                <a:latin typeface="Proxima Nova" panose="02000506030000020004" pitchFamily="50" charset="0"/>
              </a:rPr>
              <a:t>at, enim </a:t>
            </a:r>
            <a:r>
              <a:rPr lang="en-US" sz="1100" b="1" dirty="0" smtClean="0">
                <a:latin typeface="Proxima Nova" panose="02000506030000020004" pitchFamily="50" charset="0"/>
              </a:rPr>
              <a:t>ex ius eu contentio </a:t>
            </a:r>
            <a:r>
              <a:rPr lang="en-US" sz="1100" b="1" dirty="0">
                <a:latin typeface="Proxima Nova" panose="02000506030000020004" pitchFamily="50" charset="0"/>
              </a:rPr>
              <a:t>vis ei. Eos ex delenit iudicabit </a:t>
            </a:r>
            <a:r>
              <a:rPr lang="en-US" sz="1100" b="1" dirty="0" smtClean="0">
                <a:latin typeface="Proxima Nova" panose="02000506030000020004" pitchFamily="50" charset="0"/>
              </a:rPr>
              <a:t>euripidis</a:t>
            </a:r>
            <a:r>
              <a:rPr lang="en-US" sz="1100" b="1" dirty="0">
                <a:latin typeface="Proxima Nova" panose="02000506030000020004" pitchFamily="50" charset="0"/>
              </a:rPr>
              <a:t> </a:t>
            </a:r>
            <a:r>
              <a:rPr lang="en-US" sz="1100" b="1" dirty="0" smtClean="0">
                <a:latin typeface="Proxima Nova" panose="02000506030000020004" pitchFamily="50" charset="0"/>
              </a:rPr>
              <a:t>delenit</a:t>
            </a:r>
            <a:r>
              <a:rPr lang="en-US" sz="1100" b="1" dirty="0">
                <a:latin typeface="Proxima Nova" panose="02000506030000020004" pitchFamily="50" charset="0"/>
              </a:rPr>
              <a:t> enim ex ius eu </a:t>
            </a:r>
            <a:r>
              <a:rPr lang="en-US" sz="1100" b="1" dirty="0" smtClean="0">
                <a:latin typeface="Proxima Nova" panose="02000506030000020004" pitchFamily="50" charset="0"/>
              </a:rPr>
              <a:t>contentio. </a:t>
            </a:r>
          </a:p>
          <a:p>
            <a:endParaRPr lang="en-US" sz="1100" dirty="0" smtClean="0">
              <a:latin typeface="Proxima Nova" panose="02000506030000020004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latin typeface="Proxima Nova" panose="02000506030000020004" pitchFamily="50" charset="0"/>
              </a:rPr>
              <a:t>Modus omittam at has, sint nullam mediocrit ne eum.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latin typeface="Proxima Nova" panose="02000506030000020004" pitchFamily="50" charset="0"/>
              </a:rPr>
              <a:t>Has ad malis adolescens has.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latin typeface="Proxima Nova" panose="02000506030000020004" pitchFamily="50" charset="0"/>
              </a:rPr>
              <a:t>Brute oporteat ius eu</a:t>
            </a:r>
            <a:r>
              <a:rPr lang="en-US" sz="1100" dirty="0" smtClean="0">
                <a:latin typeface="Proxima Nova" panose="02000506030000020004" pitchFamily="50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9314" y="3868279"/>
            <a:ext cx="2752611" cy="2369880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r>
              <a:rPr lang="en-US" sz="1600" b="1" dirty="0" smtClean="0">
                <a:latin typeface="Proxima Nova" panose="02000506030000020004" pitchFamily="50" charset="0"/>
              </a:rPr>
              <a:t>Conclusion </a:t>
            </a:r>
            <a:endParaRPr lang="en-US" sz="1600" b="1" dirty="0">
              <a:latin typeface="Proxima Nova" panose="02000506030000020004" pitchFamily="50" charset="0"/>
            </a:endParaRPr>
          </a:p>
          <a:p>
            <a:r>
              <a:rPr lang="en-US" sz="1100" dirty="0" smtClean="0">
                <a:latin typeface="Proxima Nova" panose="02000506030000020004" pitchFamily="50" charset="0"/>
              </a:rPr>
              <a:t>Modus </a:t>
            </a:r>
            <a:r>
              <a:rPr lang="en-US" sz="1100" dirty="0">
                <a:latin typeface="Proxima Nova" panose="02000506030000020004" pitchFamily="50" charset="0"/>
              </a:rPr>
              <a:t>omittam at has, sint nullam mediocritatem ne eum. Has ad malis </a:t>
            </a:r>
            <a:r>
              <a:rPr lang="en-US" sz="1100" dirty="0" smtClean="0">
                <a:latin typeface="Proxima Nova" panose="02000506030000020004" pitchFamily="50" charset="0"/>
              </a:rPr>
              <a:t>adolescens. Viris </a:t>
            </a:r>
            <a:r>
              <a:rPr lang="en-US" sz="1100" dirty="0">
                <a:latin typeface="Proxima Nova" panose="02000506030000020004" pitchFamily="50" charset="0"/>
              </a:rPr>
              <a:t>adipisci </a:t>
            </a:r>
            <a:r>
              <a:rPr lang="en-US" sz="1100" dirty="0" smtClean="0">
                <a:latin typeface="Proxima Nova" panose="02000506030000020004" pitchFamily="50" charset="0"/>
              </a:rPr>
              <a:t>repudiandae.</a:t>
            </a:r>
          </a:p>
          <a:p>
            <a:endParaRPr lang="en-US" sz="1100" dirty="0" smtClean="0">
              <a:latin typeface="Proxima Nova" panose="02000506030000020004" pitchFamily="50" charset="0"/>
            </a:endParaRPr>
          </a:p>
          <a:p>
            <a:r>
              <a:rPr lang="en-US" sz="1100" b="1" dirty="0" smtClean="0">
                <a:latin typeface="Proxima Nova" panose="02000506030000020004" pitchFamily="50" charset="0"/>
              </a:rPr>
              <a:t>Modus </a:t>
            </a:r>
            <a:r>
              <a:rPr lang="en-US" sz="1100" b="1" dirty="0">
                <a:latin typeface="Proxima Nova" panose="02000506030000020004" pitchFamily="50" charset="0"/>
              </a:rPr>
              <a:t>omittam at has, sint nullam mediocritatem.</a:t>
            </a:r>
          </a:p>
          <a:p>
            <a:endParaRPr lang="en-US" sz="1100" dirty="0">
              <a:latin typeface="Proxima Nova" panose="02000506030000020004" pitchFamily="50" charset="0"/>
            </a:endParaRPr>
          </a:p>
          <a:p>
            <a:r>
              <a:rPr lang="en-US" sz="1100" dirty="0">
                <a:latin typeface="Proxima Nova" panose="02000506030000020004" pitchFamily="50" charset="0"/>
              </a:rPr>
              <a:t>In euismod mediocritatem quo, eam meliore dignissim has at </a:t>
            </a:r>
            <a:r>
              <a:rPr lang="en-US" sz="1100" dirty="0" smtClean="0">
                <a:latin typeface="Proxima Nova" panose="02000506030000020004" pitchFamily="50" charset="0"/>
              </a:rPr>
              <a:t>eum,  </a:t>
            </a:r>
            <a:r>
              <a:rPr lang="en-US" sz="1100" dirty="0">
                <a:latin typeface="Proxima Nova" panose="02000506030000020004" pitchFamily="50" charset="0"/>
              </a:rPr>
              <a:t>euismod mediocritatem quo, eam meliore </a:t>
            </a:r>
            <a:r>
              <a:rPr lang="en-US" sz="1100" dirty="0" smtClean="0">
                <a:latin typeface="Proxima Nova" panose="02000506030000020004" pitchFamily="50" charset="0"/>
              </a:rPr>
              <a:t>dignissiem. </a:t>
            </a:r>
            <a:r>
              <a:rPr lang="en-US" sz="1100" dirty="0" err="1">
                <a:latin typeface="Proxima Nova" panose="02000506030000020004" pitchFamily="50" charset="0"/>
              </a:rPr>
              <a:t>euismod</a:t>
            </a:r>
            <a:r>
              <a:rPr lang="en-US" sz="1100" dirty="0">
                <a:latin typeface="Proxima Nova" panose="02000506030000020004" pitchFamily="50" charset="0"/>
              </a:rPr>
              <a:t> </a:t>
            </a:r>
            <a:r>
              <a:rPr lang="en-US" sz="1100" dirty="0" err="1">
                <a:latin typeface="Proxima Nova" panose="02000506030000020004" pitchFamily="50" charset="0"/>
              </a:rPr>
              <a:t>mediocritatem</a:t>
            </a:r>
            <a:r>
              <a:rPr lang="en-US" sz="1100" dirty="0">
                <a:latin typeface="Proxima Nova" panose="02000506030000020004" pitchFamily="50" charset="0"/>
              </a:rPr>
              <a:t> quo, </a:t>
            </a:r>
            <a:r>
              <a:rPr lang="en-US" sz="1100" dirty="0" err="1">
                <a:latin typeface="Proxima Nova" panose="02000506030000020004" pitchFamily="50" charset="0"/>
              </a:rPr>
              <a:t>eam</a:t>
            </a:r>
            <a:r>
              <a:rPr lang="en-US" sz="1100" dirty="0">
                <a:latin typeface="Proxima Nova" panose="02000506030000020004" pitchFamily="50" charset="0"/>
              </a:rPr>
              <a:t> </a:t>
            </a:r>
            <a:r>
              <a:rPr lang="en-US" sz="1100" dirty="0" err="1">
                <a:latin typeface="Proxima Nova" panose="02000506030000020004" pitchFamily="50" charset="0"/>
              </a:rPr>
              <a:t>meliore</a:t>
            </a:r>
            <a:r>
              <a:rPr lang="en-US" sz="1100" dirty="0">
                <a:latin typeface="Proxima Nova" panose="02000506030000020004" pitchFamily="50" charset="0"/>
              </a:rPr>
              <a:t> </a:t>
            </a:r>
            <a:r>
              <a:rPr lang="en-US" sz="1100" dirty="0" err="1">
                <a:latin typeface="Proxima Nova" panose="02000506030000020004" pitchFamily="50" charset="0"/>
              </a:rPr>
              <a:t>dignissiem</a:t>
            </a:r>
            <a:r>
              <a:rPr lang="en-US" sz="1100" dirty="0">
                <a:latin typeface="Proxima Nova" panose="02000506030000020004" pitchFamily="50" charset="0"/>
              </a:rPr>
              <a:t>.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359168" y="1768475"/>
            <a:ext cx="0" cy="1362085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768318149"/>
              </p:ext>
            </p:extLst>
          </p:nvPr>
        </p:nvGraphicFramePr>
        <p:xfrm>
          <a:off x="8829789" y="1776343"/>
          <a:ext cx="2762136" cy="206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8829789" y="1768475"/>
            <a:ext cx="0" cy="1362085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12192000" cy="360929"/>
          </a:xfrm>
          <a:prstGeom prst="rect">
            <a:avLst/>
          </a:prstGeom>
          <a:solidFill>
            <a:srgbClr val="1E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F7849BD5-9C11-5D44-854F-7027C6FBA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6" y="100084"/>
            <a:ext cx="2100841" cy="1849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920300" y="6434779"/>
            <a:ext cx="7418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spc="60" dirty="0">
                <a:solidFill>
                  <a:srgbClr val="1E6A53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uab.edu</a:t>
            </a:r>
          </a:p>
        </p:txBody>
      </p:sp>
    </p:spTree>
    <p:extLst>
      <p:ext uri="{BB962C8B-B14F-4D97-AF65-F5344CB8AC3E}">
        <p14:creationId xmlns:p14="http://schemas.microsoft.com/office/powerpoint/2010/main" val="212075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596</Words>
  <Application>Microsoft Office PowerPoint</Application>
  <PresentationFormat>Widescreen</PresentationFormat>
  <Paragraphs>78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 Light</vt:lpstr>
      <vt:lpstr>Calibri</vt:lpstr>
      <vt:lpstr>Proxima Nova</vt:lpstr>
      <vt:lpstr>Open Sans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Ruxandra Morosan</dc:creator>
  <cp:lastModifiedBy>Ruxandra Morosan</cp:lastModifiedBy>
  <cp:revision>31</cp:revision>
  <dcterms:created xsi:type="dcterms:W3CDTF">2019-06-06T14:53:19Z</dcterms:created>
  <dcterms:modified xsi:type="dcterms:W3CDTF">2019-08-13T09:52:30Z</dcterms:modified>
</cp:coreProperties>
</file>